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7" r:id="rId2"/>
    <p:sldId id="326" r:id="rId3"/>
    <p:sldId id="315" r:id="rId4"/>
    <p:sldId id="341" r:id="rId5"/>
    <p:sldId id="342" r:id="rId6"/>
    <p:sldId id="293" r:id="rId7"/>
    <p:sldId id="299" r:id="rId8"/>
    <p:sldId id="344" r:id="rId9"/>
    <p:sldId id="327" r:id="rId10"/>
    <p:sldId id="316" r:id="rId11"/>
    <p:sldId id="324" r:id="rId12"/>
    <p:sldId id="320" r:id="rId13"/>
    <p:sldId id="372" r:id="rId14"/>
    <p:sldId id="378" r:id="rId15"/>
    <p:sldId id="373" r:id="rId16"/>
    <p:sldId id="309" r:id="rId17"/>
    <p:sldId id="379" r:id="rId18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7">
          <p15:clr>
            <a:srgbClr val="A4A3A4"/>
          </p15:clr>
        </p15:guide>
        <p15:guide id="2" orient="horz" pos="2901">
          <p15:clr>
            <a:srgbClr val="A4A3A4"/>
          </p15:clr>
        </p15:guide>
        <p15:guide id="3" pos="56">
          <p15:clr>
            <a:srgbClr val="A4A3A4"/>
          </p15:clr>
        </p15:guide>
        <p15:guide id="4" pos="442">
          <p15:clr>
            <a:srgbClr val="A4A3A4"/>
          </p15:clr>
        </p15:guide>
        <p15:guide id="5" pos="55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79F0B"/>
    <a:srgbClr val="FF6600"/>
    <a:srgbClr val="99CCFF"/>
    <a:srgbClr val="9C484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89" autoAdjust="0"/>
    <p:restoredTop sz="94632" autoAdjust="0"/>
  </p:normalViewPr>
  <p:slideViewPr>
    <p:cSldViewPr snapToGrid="0">
      <p:cViewPr varScale="1">
        <p:scale>
          <a:sx n="74" d="100"/>
          <a:sy n="74" d="100"/>
        </p:scale>
        <p:origin x="532" y="52"/>
      </p:cViewPr>
      <p:guideLst>
        <p:guide orient="horz" pos="167"/>
        <p:guide orient="horz" pos="2901"/>
        <p:guide pos="56"/>
        <p:guide pos="442"/>
        <p:guide pos="55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3149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F0B57C-326D-4BEB-86D6-F5FE580407D8}" type="doc">
      <dgm:prSet loTypeId="urn:microsoft.com/office/officeart/2005/8/layout/cycle4" loCatId="matrix" qsTypeId="urn:microsoft.com/office/officeart/2005/8/quickstyle/3d2" qsCatId="3D" csTypeId="urn:microsoft.com/office/officeart/2005/8/colors/accent1_3" csCatId="accent1" phldr="1"/>
      <dgm:spPr/>
      <dgm:t>
        <a:bodyPr/>
        <a:lstStyle/>
        <a:p>
          <a:endParaRPr lang="de-DE"/>
        </a:p>
      </dgm:t>
    </dgm:pt>
    <dgm:pt modelId="{DC614DC8-7534-4B4B-950B-99D9A8D46536}">
      <dgm:prSet phldrT="[Text]" custT="1"/>
      <dgm:spPr/>
      <dgm:t>
        <a:bodyPr/>
        <a:lstStyle/>
        <a:p>
          <a:pPr marL="0" indent="0" algn="ctr"/>
          <a:r>
            <a:rPr lang="de-DE" sz="1200" b="1" dirty="0"/>
            <a:t>Informieren</a:t>
          </a:r>
        </a:p>
      </dgm:t>
    </dgm:pt>
    <dgm:pt modelId="{72D1AB38-5F9A-4247-B461-B88F53F1A515}" type="parTrans" cxnId="{7055C522-4884-4CCD-93C8-8B0E12B133A3}">
      <dgm:prSet/>
      <dgm:spPr/>
      <dgm:t>
        <a:bodyPr/>
        <a:lstStyle/>
        <a:p>
          <a:endParaRPr lang="de-DE" sz="1200"/>
        </a:p>
      </dgm:t>
    </dgm:pt>
    <dgm:pt modelId="{63B668E0-F740-478E-B932-F9CEBCF48BDF}" type="sibTrans" cxnId="{7055C522-4884-4CCD-93C8-8B0E12B133A3}">
      <dgm:prSet/>
      <dgm:spPr/>
      <dgm:t>
        <a:bodyPr/>
        <a:lstStyle/>
        <a:p>
          <a:endParaRPr lang="de-DE" sz="1200"/>
        </a:p>
      </dgm:t>
    </dgm:pt>
    <dgm:pt modelId="{A7FDAE81-414B-4C16-9735-D4EFA6F4BED7}">
      <dgm:prSet phldrT="[Text]" custT="1"/>
      <dgm:spPr/>
      <dgm:t>
        <a:bodyPr/>
        <a:lstStyle/>
        <a:p>
          <a:r>
            <a:rPr lang="de-DE" sz="1100" b="1" dirty="0">
              <a:latin typeface="Calibri" panose="020F0502020204030204" pitchFamily="34" charset="0"/>
              <a:cs typeface="Calibri" panose="020F0502020204030204" pitchFamily="34" charset="0"/>
            </a:rPr>
            <a:t> Elternabend</a:t>
          </a:r>
        </a:p>
      </dgm:t>
    </dgm:pt>
    <dgm:pt modelId="{3942E7E1-409C-4CCD-B630-0DD630CC9022}" type="parTrans" cxnId="{29785411-D70A-4096-B29F-926B3AAD441A}">
      <dgm:prSet/>
      <dgm:spPr/>
      <dgm:t>
        <a:bodyPr/>
        <a:lstStyle/>
        <a:p>
          <a:endParaRPr lang="de-DE" sz="1200"/>
        </a:p>
      </dgm:t>
    </dgm:pt>
    <dgm:pt modelId="{DA450B63-80BC-43BF-A3DB-FFADAB224763}" type="sibTrans" cxnId="{29785411-D70A-4096-B29F-926B3AAD441A}">
      <dgm:prSet/>
      <dgm:spPr/>
      <dgm:t>
        <a:bodyPr/>
        <a:lstStyle/>
        <a:p>
          <a:endParaRPr lang="de-DE" sz="1200"/>
        </a:p>
      </dgm:t>
    </dgm:pt>
    <dgm:pt modelId="{44140D1B-C7DD-4C03-AD08-A81C13BFD34D}">
      <dgm:prSet phldrT="[Text]" custT="1"/>
      <dgm:spPr/>
      <dgm:t>
        <a:bodyPr/>
        <a:lstStyle/>
        <a:p>
          <a:pPr algn="ctr"/>
          <a:r>
            <a:rPr lang="de-DE" sz="1200" b="1" dirty="0"/>
            <a:t>Beraten</a:t>
          </a:r>
        </a:p>
      </dgm:t>
    </dgm:pt>
    <dgm:pt modelId="{7D331984-BC51-4399-962C-F3A263A1ABCA}" type="parTrans" cxnId="{46939C67-7945-4D75-B9AD-A743075D79E7}">
      <dgm:prSet/>
      <dgm:spPr/>
      <dgm:t>
        <a:bodyPr/>
        <a:lstStyle/>
        <a:p>
          <a:endParaRPr lang="de-DE" sz="1200"/>
        </a:p>
      </dgm:t>
    </dgm:pt>
    <dgm:pt modelId="{50D4F042-5568-402D-8A8D-B109A0F0924A}" type="sibTrans" cxnId="{46939C67-7945-4D75-B9AD-A743075D79E7}">
      <dgm:prSet/>
      <dgm:spPr/>
      <dgm:t>
        <a:bodyPr/>
        <a:lstStyle/>
        <a:p>
          <a:endParaRPr lang="de-DE" sz="1200"/>
        </a:p>
      </dgm:t>
    </dgm:pt>
    <dgm:pt modelId="{EA657E20-DA88-411E-A14F-15ECDAEEBB8F}">
      <dgm:prSet phldrT="[Text]" custT="1"/>
      <dgm:spPr/>
      <dgm:t>
        <a:bodyPr/>
        <a:lstStyle/>
        <a:p>
          <a:r>
            <a:rPr lang="de-DE" sz="1100" b="1" dirty="0">
              <a:latin typeface="Calibri" panose="020F0502020204030204" pitchFamily="34" charset="0"/>
              <a:cs typeface="Calibri" panose="020F0502020204030204" pitchFamily="34" charset="0"/>
            </a:rPr>
            <a:t> Sprechzeiten in der</a:t>
          </a:r>
          <a:br>
            <a:rPr lang="de-DE" sz="1100" b="1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de-DE" sz="1100" b="1" dirty="0">
              <a:latin typeface="Calibri" panose="020F0502020204030204" pitchFamily="34" charset="0"/>
              <a:cs typeface="Calibri" panose="020F0502020204030204" pitchFamily="34" charset="0"/>
            </a:rPr>
            <a:t> Schule</a:t>
          </a:r>
        </a:p>
      </dgm:t>
    </dgm:pt>
    <dgm:pt modelId="{DF59E222-F758-40C3-90C0-F05645C7B882}" type="parTrans" cxnId="{BB631ED9-2D6A-4C31-810D-410127503888}">
      <dgm:prSet/>
      <dgm:spPr/>
      <dgm:t>
        <a:bodyPr/>
        <a:lstStyle/>
        <a:p>
          <a:endParaRPr lang="de-DE" sz="1200"/>
        </a:p>
      </dgm:t>
    </dgm:pt>
    <dgm:pt modelId="{07EBFB62-EAEA-4E16-9320-758BB1E00A77}" type="sibTrans" cxnId="{BB631ED9-2D6A-4C31-810D-410127503888}">
      <dgm:prSet/>
      <dgm:spPr/>
      <dgm:t>
        <a:bodyPr/>
        <a:lstStyle/>
        <a:p>
          <a:endParaRPr lang="de-DE" sz="1200"/>
        </a:p>
      </dgm:t>
    </dgm:pt>
    <dgm:pt modelId="{F6141D3B-3D7E-4299-95A7-C41F478BE772}">
      <dgm:prSet phldrT="[Text]" custT="1"/>
      <dgm:spPr/>
      <dgm:t>
        <a:bodyPr/>
        <a:lstStyle/>
        <a:p>
          <a:r>
            <a:rPr lang="de-DE" sz="1200" b="1" dirty="0"/>
            <a:t>Vermitteln</a:t>
          </a:r>
        </a:p>
      </dgm:t>
    </dgm:pt>
    <dgm:pt modelId="{4CA91581-E418-406D-B79B-54330716868E}" type="parTrans" cxnId="{07F35151-31EA-4902-9564-3F31925F7222}">
      <dgm:prSet/>
      <dgm:spPr/>
      <dgm:t>
        <a:bodyPr/>
        <a:lstStyle/>
        <a:p>
          <a:endParaRPr lang="de-DE" sz="1200"/>
        </a:p>
      </dgm:t>
    </dgm:pt>
    <dgm:pt modelId="{DD6E5579-94F1-43EA-AA14-860EBA08E8BE}" type="sibTrans" cxnId="{07F35151-31EA-4902-9564-3F31925F7222}">
      <dgm:prSet/>
      <dgm:spPr/>
      <dgm:t>
        <a:bodyPr/>
        <a:lstStyle/>
        <a:p>
          <a:endParaRPr lang="de-DE" sz="1200"/>
        </a:p>
      </dgm:t>
    </dgm:pt>
    <dgm:pt modelId="{49CCD104-853C-4CA5-9985-DED89DCFA6D0}">
      <dgm:prSet phldrT="[Text]" custT="1"/>
      <dgm:spPr/>
      <dgm:t>
        <a:bodyPr/>
        <a:lstStyle/>
        <a:p>
          <a:r>
            <a:rPr lang="de-DE" sz="1100" b="1" dirty="0">
              <a:latin typeface="Calibri" panose="020F0502020204030204" pitchFamily="34" charset="0"/>
              <a:cs typeface="Calibri" panose="020F0502020204030204" pitchFamily="34" charset="0"/>
            </a:rPr>
            <a:t> Weitergabe von Adressen zur Bewerbung auf Ausbildung</a:t>
          </a:r>
        </a:p>
      </dgm:t>
    </dgm:pt>
    <dgm:pt modelId="{68739470-7B05-4577-9B01-D0A3B47FDBF1}" type="parTrans" cxnId="{9165EC9C-57E3-4E9D-AEEE-8E82114FBD57}">
      <dgm:prSet/>
      <dgm:spPr/>
      <dgm:t>
        <a:bodyPr/>
        <a:lstStyle/>
        <a:p>
          <a:endParaRPr lang="de-DE" sz="1200"/>
        </a:p>
      </dgm:t>
    </dgm:pt>
    <dgm:pt modelId="{2A3115B0-E9A4-4CD5-ACA8-506BBC19464D}" type="sibTrans" cxnId="{9165EC9C-57E3-4E9D-AEEE-8E82114FBD57}">
      <dgm:prSet/>
      <dgm:spPr/>
      <dgm:t>
        <a:bodyPr/>
        <a:lstStyle/>
        <a:p>
          <a:endParaRPr lang="de-DE" sz="1200"/>
        </a:p>
      </dgm:t>
    </dgm:pt>
    <dgm:pt modelId="{1089D43E-4F77-4391-95EB-EE4BA68BDF21}">
      <dgm:prSet phldrT="[Text]" custT="1"/>
      <dgm:spPr/>
      <dgm:t>
        <a:bodyPr/>
        <a:lstStyle/>
        <a:p>
          <a:r>
            <a:rPr lang="de-DE" sz="1200" b="1" dirty="0"/>
            <a:t>Fördern</a:t>
          </a:r>
        </a:p>
      </dgm:t>
    </dgm:pt>
    <dgm:pt modelId="{BD280D3F-3EA1-4109-B31F-0CCAFE352AF4}" type="parTrans" cxnId="{C0758708-5270-4DA5-8C8D-095CD1DAB2C1}">
      <dgm:prSet/>
      <dgm:spPr/>
      <dgm:t>
        <a:bodyPr/>
        <a:lstStyle/>
        <a:p>
          <a:endParaRPr lang="de-DE" sz="1200"/>
        </a:p>
      </dgm:t>
    </dgm:pt>
    <dgm:pt modelId="{7B51EC3F-A504-4F07-B48F-510939728118}" type="sibTrans" cxnId="{C0758708-5270-4DA5-8C8D-095CD1DAB2C1}">
      <dgm:prSet/>
      <dgm:spPr/>
      <dgm:t>
        <a:bodyPr/>
        <a:lstStyle/>
        <a:p>
          <a:endParaRPr lang="de-DE" sz="1200"/>
        </a:p>
      </dgm:t>
    </dgm:pt>
    <dgm:pt modelId="{119BF699-CF7B-446B-A764-FE70301EB957}">
      <dgm:prSet phldrT="[Text]" custT="1"/>
      <dgm:spPr/>
      <dgm:t>
        <a:bodyPr/>
        <a:lstStyle/>
        <a:p>
          <a:r>
            <a:rPr lang="de-DE" sz="1100" b="1" dirty="0">
              <a:latin typeface="Calibri" panose="020F0502020204030204" pitchFamily="34" charset="0"/>
              <a:cs typeface="Calibri" panose="020F0502020204030204" pitchFamily="34" charset="0"/>
            </a:rPr>
            <a:t> Schulunterricht</a:t>
          </a:r>
        </a:p>
      </dgm:t>
    </dgm:pt>
    <dgm:pt modelId="{96494DA7-35EE-4CA4-A660-A896438C1CC2}" type="parTrans" cxnId="{77B27054-BDDA-485F-AAC1-C39BDDD75BA5}">
      <dgm:prSet/>
      <dgm:spPr/>
      <dgm:t>
        <a:bodyPr/>
        <a:lstStyle/>
        <a:p>
          <a:endParaRPr lang="de-DE" sz="1200"/>
        </a:p>
      </dgm:t>
    </dgm:pt>
    <dgm:pt modelId="{4262BC23-1A31-4535-B5FC-AB2B328B1309}" type="sibTrans" cxnId="{77B27054-BDDA-485F-AAC1-C39BDDD75BA5}">
      <dgm:prSet/>
      <dgm:spPr/>
      <dgm:t>
        <a:bodyPr/>
        <a:lstStyle/>
        <a:p>
          <a:endParaRPr lang="de-DE" sz="1200"/>
        </a:p>
      </dgm:t>
    </dgm:pt>
    <dgm:pt modelId="{57A53C28-D74B-4493-9D1F-1832854C38B0}">
      <dgm:prSet phldrT="[Text]" custT="1"/>
      <dgm:spPr/>
      <dgm:t>
        <a:bodyPr/>
        <a:lstStyle/>
        <a:p>
          <a:r>
            <a:rPr lang="de-DE" sz="1100" b="1" dirty="0">
              <a:latin typeface="Calibri" panose="020F0502020204030204" pitchFamily="34" charset="0"/>
              <a:cs typeface="Calibri" panose="020F0502020204030204" pitchFamily="34" charset="0"/>
            </a:rPr>
            <a:t> BIZ-Besuch</a:t>
          </a:r>
        </a:p>
      </dgm:t>
    </dgm:pt>
    <dgm:pt modelId="{E0903693-7854-4ECF-81F0-C71224FC0E4B}" type="parTrans" cxnId="{030259B2-D843-4B21-8BA3-5CD4979BBB5A}">
      <dgm:prSet/>
      <dgm:spPr/>
      <dgm:t>
        <a:bodyPr/>
        <a:lstStyle/>
        <a:p>
          <a:endParaRPr lang="de-DE" sz="1200"/>
        </a:p>
      </dgm:t>
    </dgm:pt>
    <dgm:pt modelId="{7FC26C2D-18AF-48AB-AB01-166791615948}" type="sibTrans" cxnId="{030259B2-D843-4B21-8BA3-5CD4979BBB5A}">
      <dgm:prSet/>
      <dgm:spPr/>
      <dgm:t>
        <a:bodyPr/>
        <a:lstStyle/>
        <a:p>
          <a:endParaRPr lang="de-DE" sz="1200"/>
        </a:p>
      </dgm:t>
    </dgm:pt>
    <dgm:pt modelId="{3B98A7A3-1A0C-4337-9731-D308414A1DCC}">
      <dgm:prSet phldrT="[Text]" custT="1"/>
      <dgm:spPr/>
      <dgm:t>
        <a:bodyPr/>
        <a:lstStyle/>
        <a:p>
          <a:r>
            <a:rPr lang="de-DE" sz="1100" b="1" dirty="0">
              <a:latin typeface="Calibri" panose="020F0502020204030204" pitchFamily="34" charset="0"/>
              <a:cs typeface="Calibri" panose="020F0502020204030204" pitchFamily="34" charset="0"/>
            </a:rPr>
            <a:t> Internetangebote</a:t>
          </a:r>
        </a:p>
      </dgm:t>
    </dgm:pt>
    <dgm:pt modelId="{2ABCEF67-7E90-49B3-A107-A90F42298851}" type="parTrans" cxnId="{E2C7E240-1DAC-42EB-9D5F-1F2297FD99AE}">
      <dgm:prSet/>
      <dgm:spPr/>
      <dgm:t>
        <a:bodyPr/>
        <a:lstStyle/>
        <a:p>
          <a:endParaRPr lang="de-DE" sz="1200"/>
        </a:p>
      </dgm:t>
    </dgm:pt>
    <dgm:pt modelId="{89AC4057-B5D3-4846-B169-D3676B6610D0}" type="sibTrans" cxnId="{E2C7E240-1DAC-42EB-9D5F-1F2297FD99AE}">
      <dgm:prSet/>
      <dgm:spPr/>
      <dgm:t>
        <a:bodyPr/>
        <a:lstStyle/>
        <a:p>
          <a:endParaRPr lang="de-DE" sz="1200"/>
        </a:p>
      </dgm:t>
    </dgm:pt>
    <dgm:pt modelId="{B4514F66-D3FF-4F98-BB51-8BE3BD61B4B8}">
      <dgm:prSet phldrT="[Text]" custT="1"/>
      <dgm:spPr/>
      <dgm:t>
        <a:bodyPr/>
        <a:lstStyle/>
        <a:p>
          <a:r>
            <a:rPr lang="de-DE" sz="1100" b="1" dirty="0">
              <a:latin typeface="Calibri" panose="020F0502020204030204" pitchFamily="34" charset="0"/>
              <a:cs typeface="Calibri" panose="020F0502020204030204" pitchFamily="34" charset="0"/>
            </a:rPr>
            <a:t> Beratungen in der</a:t>
          </a:r>
          <a:br>
            <a:rPr lang="de-DE" sz="1100" b="1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de-DE" sz="1100" b="1" dirty="0">
              <a:latin typeface="Calibri" panose="020F0502020204030204" pitchFamily="34" charset="0"/>
              <a:cs typeface="Calibri" panose="020F0502020204030204" pitchFamily="34" charset="0"/>
            </a:rPr>
            <a:t> Agentur für Arbeit</a:t>
          </a:r>
          <a:br>
            <a:rPr lang="de-DE" sz="1100" b="1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de-DE" sz="1100" b="1" dirty="0">
              <a:latin typeface="Calibri" panose="020F0502020204030204" pitchFamily="34" charset="0"/>
              <a:cs typeface="Calibri" panose="020F0502020204030204" pitchFamily="34" charset="0"/>
            </a:rPr>
            <a:t> (auch telefonisch und</a:t>
          </a:r>
          <a:br>
            <a:rPr lang="de-DE" sz="1100" b="1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de-DE" sz="1100" b="1" dirty="0">
              <a:latin typeface="Calibri" panose="020F0502020204030204" pitchFamily="34" charset="0"/>
              <a:cs typeface="Calibri" panose="020F0502020204030204" pitchFamily="34" charset="0"/>
            </a:rPr>
            <a:t>  Videoberatung)</a:t>
          </a:r>
        </a:p>
      </dgm:t>
    </dgm:pt>
    <dgm:pt modelId="{C8F39B8D-BEE4-4F82-BFD9-7BABD0B4DF6B}" type="parTrans" cxnId="{DC51E8A1-2669-4973-868B-4936BAE7D054}">
      <dgm:prSet/>
      <dgm:spPr/>
      <dgm:t>
        <a:bodyPr/>
        <a:lstStyle/>
        <a:p>
          <a:endParaRPr lang="de-DE" sz="1200"/>
        </a:p>
      </dgm:t>
    </dgm:pt>
    <dgm:pt modelId="{E4AE6B11-EC34-446E-8BF5-1BEDCC4A59D8}" type="sibTrans" cxnId="{DC51E8A1-2669-4973-868B-4936BAE7D054}">
      <dgm:prSet/>
      <dgm:spPr/>
      <dgm:t>
        <a:bodyPr/>
        <a:lstStyle/>
        <a:p>
          <a:endParaRPr lang="de-DE" sz="1200"/>
        </a:p>
      </dgm:t>
    </dgm:pt>
    <dgm:pt modelId="{C31ECF07-902B-4053-B9D8-822CF2402335}">
      <dgm:prSet phldrT="[Text]" custT="1"/>
      <dgm:spPr/>
      <dgm:t>
        <a:bodyPr/>
        <a:lstStyle/>
        <a:p>
          <a:r>
            <a:rPr lang="de-DE" sz="1100" b="1" dirty="0">
              <a:latin typeface="Calibri" panose="020F0502020204030204" pitchFamily="34" charset="0"/>
              <a:cs typeface="Calibri" panose="020F0502020204030204" pitchFamily="34" charset="0"/>
            </a:rPr>
            <a:t> Hilfen vor oder während</a:t>
          </a:r>
          <a:br>
            <a:rPr lang="de-DE" sz="1100" b="1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de-DE" sz="1100" b="1" dirty="0">
              <a:latin typeface="Calibri" panose="020F0502020204030204" pitchFamily="34" charset="0"/>
              <a:cs typeface="Calibri" panose="020F0502020204030204" pitchFamily="34" charset="0"/>
            </a:rPr>
            <a:t> einer Ausbildung</a:t>
          </a:r>
        </a:p>
      </dgm:t>
    </dgm:pt>
    <dgm:pt modelId="{1DB7488B-C12D-40E7-8551-0B95205C7739}" type="sibTrans" cxnId="{203C50D7-A119-4F72-B1C6-909699194A0C}">
      <dgm:prSet/>
      <dgm:spPr/>
      <dgm:t>
        <a:bodyPr/>
        <a:lstStyle/>
        <a:p>
          <a:endParaRPr lang="de-DE" sz="1200"/>
        </a:p>
      </dgm:t>
    </dgm:pt>
    <dgm:pt modelId="{486BDC80-26EC-42BD-B400-AF68BC020571}" type="parTrans" cxnId="{203C50D7-A119-4F72-B1C6-909699194A0C}">
      <dgm:prSet/>
      <dgm:spPr/>
      <dgm:t>
        <a:bodyPr/>
        <a:lstStyle/>
        <a:p>
          <a:endParaRPr lang="de-DE" sz="1200"/>
        </a:p>
      </dgm:t>
    </dgm:pt>
    <dgm:pt modelId="{DF1BC316-547A-49AE-BA65-298B0FC9B154}">
      <dgm:prSet phldrT="[Text]" custT="1"/>
      <dgm:spPr/>
      <dgm:t>
        <a:bodyPr/>
        <a:lstStyle/>
        <a:p>
          <a:r>
            <a:rPr lang="de-DE" sz="1100" b="1" dirty="0">
              <a:latin typeface="Calibri" panose="020F0502020204030204" pitchFamily="34" charset="0"/>
              <a:cs typeface="Calibri" panose="020F0502020204030204" pitchFamily="34" charset="0"/>
            </a:rPr>
            <a:t> Bewerbungsseminare</a:t>
          </a:r>
        </a:p>
      </dgm:t>
    </dgm:pt>
    <dgm:pt modelId="{630F9BAF-9E50-422A-8B96-4E2F754947A8}" type="parTrans" cxnId="{044F4D32-88AD-4552-B08D-5988E78C4D48}">
      <dgm:prSet/>
      <dgm:spPr/>
      <dgm:t>
        <a:bodyPr/>
        <a:lstStyle/>
        <a:p>
          <a:endParaRPr lang="de-DE"/>
        </a:p>
      </dgm:t>
    </dgm:pt>
    <dgm:pt modelId="{8688B5E2-9DA2-42EE-ACB3-7B2908279BB9}" type="sibTrans" cxnId="{044F4D32-88AD-4552-B08D-5988E78C4D48}">
      <dgm:prSet/>
      <dgm:spPr/>
      <dgm:t>
        <a:bodyPr/>
        <a:lstStyle/>
        <a:p>
          <a:endParaRPr lang="de-DE"/>
        </a:p>
      </dgm:t>
    </dgm:pt>
    <dgm:pt modelId="{D3856C99-5107-4776-A1D7-86AA1A8C68E7}" type="pres">
      <dgm:prSet presAssocID="{D3F0B57C-326D-4BEB-86D6-F5FE580407D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4EAC465D-67A0-49D6-8180-D7F445625415}" type="pres">
      <dgm:prSet presAssocID="{D3F0B57C-326D-4BEB-86D6-F5FE580407D8}" presName="children" presStyleCnt="0"/>
      <dgm:spPr/>
    </dgm:pt>
    <dgm:pt modelId="{462A71C1-75B3-411A-AEE5-99E22E0D61D5}" type="pres">
      <dgm:prSet presAssocID="{D3F0B57C-326D-4BEB-86D6-F5FE580407D8}" presName="child1group" presStyleCnt="0"/>
      <dgm:spPr/>
    </dgm:pt>
    <dgm:pt modelId="{B07E05D4-BC55-45FF-8866-5C872D436941}" type="pres">
      <dgm:prSet presAssocID="{D3F0B57C-326D-4BEB-86D6-F5FE580407D8}" presName="child1" presStyleLbl="bgAcc1" presStyleIdx="0" presStyleCnt="4" custScaleX="137818" custLinFactNeighborX="-16648" custLinFactNeighborY="-952"/>
      <dgm:spPr/>
    </dgm:pt>
    <dgm:pt modelId="{8A143A4B-520C-40CE-B804-8460E0C2B013}" type="pres">
      <dgm:prSet presAssocID="{D3F0B57C-326D-4BEB-86D6-F5FE580407D8}" presName="child1Text" presStyleLbl="bgAcc1" presStyleIdx="0" presStyleCnt="4">
        <dgm:presLayoutVars>
          <dgm:bulletEnabled val="1"/>
        </dgm:presLayoutVars>
      </dgm:prSet>
      <dgm:spPr/>
    </dgm:pt>
    <dgm:pt modelId="{BB1F4CDC-87CA-45CD-A064-422A09FBEDC4}" type="pres">
      <dgm:prSet presAssocID="{D3F0B57C-326D-4BEB-86D6-F5FE580407D8}" presName="child2group" presStyleCnt="0"/>
      <dgm:spPr/>
    </dgm:pt>
    <dgm:pt modelId="{8FD9A48C-F897-4927-9351-A0A921F6B66E}" type="pres">
      <dgm:prSet presAssocID="{D3F0B57C-326D-4BEB-86D6-F5FE580407D8}" presName="child2" presStyleLbl="bgAcc1" presStyleIdx="1" presStyleCnt="4" custScaleX="141995" custLinFactNeighborX="16411"/>
      <dgm:spPr/>
    </dgm:pt>
    <dgm:pt modelId="{03D41803-EC27-4A8D-828F-051226C553F6}" type="pres">
      <dgm:prSet presAssocID="{D3F0B57C-326D-4BEB-86D6-F5FE580407D8}" presName="child2Text" presStyleLbl="bgAcc1" presStyleIdx="1" presStyleCnt="4">
        <dgm:presLayoutVars>
          <dgm:bulletEnabled val="1"/>
        </dgm:presLayoutVars>
      </dgm:prSet>
      <dgm:spPr/>
    </dgm:pt>
    <dgm:pt modelId="{5ECC7F08-8582-46E9-978F-B8C1C019A4A8}" type="pres">
      <dgm:prSet presAssocID="{D3F0B57C-326D-4BEB-86D6-F5FE580407D8}" presName="child3group" presStyleCnt="0"/>
      <dgm:spPr/>
    </dgm:pt>
    <dgm:pt modelId="{8AACD25A-5AC8-480F-9DE4-120504CFC3B6}" type="pres">
      <dgm:prSet presAssocID="{D3F0B57C-326D-4BEB-86D6-F5FE580407D8}" presName="child3" presStyleLbl="bgAcc1" presStyleIdx="2" presStyleCnt="4" custScaleX="139687" custLinFactNeighborX="16031" custLinFactNeighborY="-1904"/>
      <dgm:spPr/>
    </dgm:pt>
    <dgm:pt modelId="{E22BD58F-13A6-4971-9243-74BF46B61D65}" type="pres">
      <dgm:prSet presAssocID="{D3F0B57C-326D-4BEB-86D6-F5FE580407D8}" presName="child3Text" presStyleLbl="bgAcc1" presStyleIdx="2" presStyleCnt="4">
        <dgm:presLayoutVars>
          <dgm:bulletEnabled val="1"/>
        </dgm:presLayoutVars>
      </dgm:prSet>
      <dgm:spPr/>
    </dgm:pt>
    <dgm:pt modelId="{FA40BE67-ED78-4036-BEAD-016AA742E0A6}" type="pres">
      <dgm:prSet presAssocID="{D3F0B57C-326D-4BEB-86D6-F5FE580407D8}" presName="child4group" presStyleCnt="0"/>
      <dgm:spPr/>
    </dgm:pt>
    <dgm:pt modelId="{B9735343-2A8B-4F9B-ABEB-7526B8FE20A7}" type="pres">
      <dgm:prSet presAssocID="{D3F0B57C-326D-4BEB-86D6-F5FE580407D8}" presName="child4" presStyleLbl="bgAcc1" presStyleIdx="3" presStyleCnt="4" custScaleX="141114" custLinFactNeighborX="-11098" custLinFactNeighborY="-1904"/>
      <dgm:spPr/>
    </dgm:pt>
    <dgm:pt modelId="{20E01825-B15F-46F8-BD0D-27900FFCB19A}" type="pres">
      <dgm:prSet presAssocID="{D3F0B57C-326D-4BEB-86D6-F5FE580407D8}" presName="child4Text" presStyleLbl="bgAcc1" presStyleIdx="3" presStyleCnt="4">
        <dgm:presLayoutVars>
          <dgm:bulletEnabled val="1"/>
        </dgm:presLayoutVars>
      </dgm:prSet>
      <dgm:spPr/>
    </dgm:pt>
    <dgm:pt modelId="{7E95F279-068E-47B8-93E9-12E7E5C7EC6F}" type="pres">
      <dgm:prSet presAssocID="{D3F0B57C-326D-4BEB-86D6-F5FE580407D8}" presName="childPlaceholder" presStyleCnt="0"/>
      <dgm:spPr/>
    </dgm:pt>
    <dgm:pt modelId="{3C53CFDA-1179-4AA6-AC47-30EE417F5633}" type="pres">
      <dgm:prSet presAssocID="{D3F0B57C-326D-4BEB-86D6-F5FE580407D8}" presName="circle" presStyleCnt="0"/>
      <dgm:spPr/>
    </dgm:pt>
    <dgm:pt modelId="{86DA00D4-6411-4F80-B56B-8644B4B28F03}" type="pres">
      <dgm:prSet presAssocID="{D3F0B57C-326D-4BEB-86D6-F5FE580407D8}" presName="quadrant1" presStyleLbl="node1" presStyleIdx="0" presStyleCnt="4" custScaleX="102896" custLinFactNeighborX="-1616">
        <dgm:presLayoutVars>
          <dgm:chMax val="1"/>
          <dgm:bulletEnabled val="1"/>
        </dgm:presLayoutVars>
      </dgm:prSet>
      <dgm:spPr/>
    </dgm:pt>
    <dgm:pt modelId="{155D9953-B242-4A24-8950-BD21F911F82B}" type="pres">
      <dgm:prSet presAssocID="{D3F0B57C-326D-4BEB-86D6-F5FE580407D8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E7DE921B-3472-44CB-8556-B040F6C9BF2B}" type="pres">
      <dgm:prSet presAssocID="{D3F0B57C-326D-4BEB-86D6-F5FE580407D8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58F5CEA8-6F99-487E-824E-FD68ABF1FD58}" type="pres">
      <dgm:prSet presAssocID="{D3F0B57C-326D-4BEB-86D6-F5FE580407D8}" presName="quadrant4" presStyleLbl="node1" presStyleIdx="3" presStyleCnt="4" custLinFactNeighborX="-2302">
        <dgm:presLayoutVars>
          <dgm:chMax val="1"/>
          <dgm:bulletEnabled val="1"/>
        </dgm:presLayoutVars>
      </dgm:prSet>
      <dgm:spPr/>
    </dgm:pt>
    <dgm:pt modelId="{FD128E79-6B50-41CD-8F3D-7ADE05AC835A}" type="pres">
      <dgm:prSet presAssocID="{D3F0B57C-326D-4BEB-86D6-F5FE580407D8}" presName="quadrantPlaceholder" presStyleCnt="0"/>
      <dgm:spPr/>
    </dgm:pt>
    <dgm:pt modelId="{A4005710-149B-4E89-A006-1B7237409C78}" type="pres">
      <dgm:prSet presAssocID="{D3F0B57C-326D-4BEB-86D6-F5FE580407D8}" presName="center1" presStyleLbl="fgShp" presStyleIdx="0" presStyleCnt="2"/>
      <dgm:spPr/>
    </dgm:pt>
    <dgm:pt modelId="{17445C31-D721-4FEF-BFFB-B8B596E37BA1}" type="pres">
      <dgm:prSet presAssocID="{D3F0B57C-326D-4BEB-86D6-F5FE580407D8}" presName="center2" presStyleLbl="fgShp" presStyleIdx="1" presStyleCnt="2"/>
      <dgm:spPr/>
    </dgm:pt>
  </dgm:ptLst>
  <dgm:cxnLst>
    <dgm:cxn modelId="{87009203-D402-40D7-9A9A-20D8F0D1A233}" type="presOf" srcId="{D3F0B57C-326D-4BEB-86D6-F5FE580407D8}" destId="{D3856C99-5107-4776-A1D7-86AA1A8C68E7}" srcOrd="0" destOrd="0" presId="urn:microsoft.com/office/officeart/2005/8/layout/cycle4"/>
    <dgm:cxn modelId="{C0758708-5270-4DA5-8C8D-095CD1DAB2C1}" srcId="{D3F0B57C-326D-4BEB-86D6-F5FE580407D8}" destId="{1089D43E-4F77-4391-95EB-EE4BA68BDF21}" srcOrd="3" destOrd="0" parTransId="{BD280D3F-3EA1-4109-B31F-0CCAFE352AF4}" sibTransId="{7B51EC3F-A504-4F07-B48F-510939728118}"/>
    <dgm:cxn modelId="{29785411-D70A-4096-B29F-926B3AAD441A}" srcId="{DC614DC8-7534-4B4B-950B-99D9A8D46536}" destId="{A7FDAE81-414B-4C16-9735-D4EFA6F4BED7}" srcOrd="0" destOrd="0" parTransId="{3942E7E1-409C-4CCD-B630-0DD630CC9022}" sibTransId="{DA450B63-80BC-43BF-A3DB-FFADAB224763}"/>
    <dgm:cxn modelId="{AEFE371D-0245-4B7B-9587-255288994CDA}" type="presOf" srcId="{49CCD104-853C-4CA5-9985-DED89DCFA6D0}" destId="{8AACD25A-5AC8-480F-9DE4-120504CFC3B6}" srcOrd="0" destOrd="0" presId="urn:microsoft.com/office/officeart/2005/8/layout/cycle4"/>
    <dgm:cxn modelId="{3790101F-D57C-411F-AAD8-6BF75F618916}" type="presOf" srcId="{57A53C28-D74B-4493-9D1F-1832854C38B0}" destId="{8A143A4B-520C-40CE-B804-8460E0C2B013}" srcOrd="1" destOrd="2" presId="urn:microsoft.com/office/officeart/2005/8/layout/cycle4"/>
    <dgm:cxn modelId="{7055C522-4884-4CCD-93C8-8B0E12B133A3}" srcId="{D3F0B57C-326D-4BEB-86D6-F5FE580407D8}" destId="{DC614DC8-7534-4B4B-950B-99D9A8D46536}" srcOrd="0" destOrd="0" parTransId="{72D1AB38-5F9A-4247-B461-B88F53F1A515}" sibTransId="{63B668E0-F740-478E-B932-F9CEBCF48BDF}"/>
    <dgm:cxn modelId="{1BFED524-A39E-4E03-8B92-DC192C53AABB}" type="presOf" srcId="{C31ECF07-902B-4053-B9D8-822CF2402335}" destId="{B9735343-2A8B-4F9B-ABEB-7526B8FE20A7}" srcOrd="0" destOrd="0" presId="urn:microsoft.com/office/officeart/2005/8/layout/cycle4"/>
    <dgm:cxn modelId="{044F4D32-88AD-4552-B08D-5988E78C4D48}" srcId="{DC614DC8-7534-4B4B-950B-99D9A8D46536}" destId="{DF1BC316-547A-49AE-BA65-298B0FC9B154}" srcOrd="3" destOrd="0" parTransId="{630F9BAF-9E50-422A-8B96-4E2F754947A8}" sibTransId="{8688B5E2-9DA2-42EE-ACB3-7B2908279BB9}"/>
    <dgm:cxn modelId="{A317AD33-FD68-44E5-8564-C941D9FFC6EA}" type="presOf" srcId="{B4514F66-D3FF-4F98-BB51-8BE3BD61B4B8}" destId="{8FD9A48C-F897-4927-9351-A0A921F6B66E}" srcOrd="0" destOrd="1" presId="urn:microsoft.com/office/officeart/2005/8/layout/cycle4"/>
    <dgm:cxn modelId="{69026535-3059-4ADA-8F95-75FAC669E3E6}" type="presOf" srcId="{DC614DC8-7534-4B4B-950B-99D9A8D46536}" destId="{86DA00D4-6411-4F80-B56B-8644B4B28F03}" srcOrd="0" destOrd="0" presId="urn:microsoft.com/office/officeart/2005/8/layout/cycle4"/>
    <dgm:cxn modelId="{94CA5F38-650D-4D78-B78B-2A1B2E9A8EC2}" type="presOf" srcId="{3B98A7A3-1A0C-4337-9731-D308414A1DCC}" destId="{B07E05D4-BC55-45FF-8866-5C872D436941}" srcOrd="0" destOrd="4" presId="urn:microsoft.com/office/officeart/2005/8/layout/cycle4"/>
    <dgm:cxn modelId="{E2C7E240-1DAC-42EB-9D5F-1F2297FD99AE}" srcId="{DC614DC8-7534-4B4B-950B-99D9A8D46536}" destId="{3B98A7A3-1A0C-4337-9731-D308414A1DCC}" srcOrd="4" destOrd="0" parTransId="{2ABCEF67-7E90-49B3-A107-A90F42298851}" sibTransId="{89AC4057-B5D3-4846-B169-D3676B6610D0}"/>
    <dgm:cxn modelId="{46939C67-7945-4D75-B9AD-A743075D79E7}" srcId="{D3F0B57C-326D-4BEB-86D6-F5FE580407D8}" destId="{44140D1B-C7DD-4C03-AD08-A81C13BFD34D}" srcOrd="1" destOrd="0" parTransId="{7D331984-BC51-4399-962C-F3A263A1ABCA}" sibTransId="{50D4F042-5568-402D-8A8D-B109A0F0924A}"/>
    <dgm:cxn modelId="{07F35151-31EA-4902-9564-3F31925F7222}" srcId="{D3F0B57C-326D-4BEB-86D6-F5FE580407D8}" destId="{F6141D3B-3D7E-4299-95A7-C41F478BE772}" srcOrd="2" destOrd="0" parTransId="{4CA91581-E418-406D-B79B-54330716868E}" sibTransId="{DD6E5579-94F1-43EA-AA14-860EBA08E8BE}"/>
    <dgm:cxn modelId="{77B27054-BDDA-485F-AAC1-C39BDDD75BA5}" srcId="{DC614DC8-7534-4B4B-950B-99D9A8D46536}" destId="{119BF699-CF7B-446B-A764-FE70301EB957}" srcOrd="1" destOrd="0" parTransId="{96494DA7-35EE-4CA4-A660-A896438C1CC2}" sibTransId="{4262BC23-1A31-4535-B5FC-AB2B328B1309}"/>
    <dgm:cxn modelId="{D08D4E75-29C7-4302-9F83-D9E40DF374DC}" type="presOf" srcId="{119BF699-CF7B-446B-A764-FE70301EB957}" destId="{B07E05D4-BC55-45FF-8866-5C872D436941}" srcOrd="0" destOrd="1" presId="urn:microsoft.com/office/officeart/2005/8/layout/cycle4"/>
    <dgm:cxn modelId="{7CDE3B57-8953-47A4-BA4E-C2DFB86B9FEB}" type="presOf" srcId="{DF1BC316-547A-49AE-BA65-298B0FC9B154}" destId="{B07E05D4-BC55-45FF-8866-5C872D436941}" srcOrd="0" destOrd="3" presId="urn:microsoft.com/office/officeart/2005/8/layout/cycle4"/>
    <dgm:cxn modelId="{E6FFC58E-03FC-4506-A287-83FBCF9CB24E}" type="presOf" srcId="{A7FDAE81-414B-4C16-9735-D4EFA6F4BED7}" destId="{B07E05D4-BC55-45FF-8866-5C872D436941}" srcOrd="0" destOrd="0" presId="urn:microsoft.com/office/officeart/2005/8/layout/cycle4"/>
    <dgm:cxn modelId="{9165EC9C-57E3-4E9D-AEEE-8E82114FBD57}" srcId="{F6141D3B-3D7E-4299-95A7-C41F478BE772}" destId="{49CCD104-853C-4CA5-9985-DED89DCFA6D0}" srcOrd="0" destOrd="0" parTransId="{68739470-7B05-4577-9B01-D0A3B47FDBF1}" sibTransId="{2A3115B0-E9A4-4CD5-ACA8-506BBC19464D}"/>
    <dgm:cxn modelId="{DC51E8A1-2669-4973-868B-4936BAE7D054}" srcId="{44140D1B-C7DD-4C03-AD08-A81C13BFD34D}" destId="{B4514F66-D3FF-4F98-BB51-8BE3BD61B4B8}" srcOrd="1" destOrd="0" parTransId="{C8F39B8D-BEE4-4F82-BFD9-7BABD0B4DF6B}" sibTransId="{E4AE6B11-EC34-446E-8BF5-1BEDCC4A59D8}"/>
    <dgm:cxn modelId="{73B022A4-0AA9-4B68-8C76-72A1BC21038C}" type="presOf" srcId="{119BF699-CF7B-446B-A764-FE70301EB957}" destId="{8A143A4B-520C-40CE-B804-8460E0C2B013}" srcOrd="1" destOrd="1" presId="urn:microsoft.com/office/officeart/2005/8/layout/cycle4"/>
    <dgm:cxn modelId="{988C97A4-92BA-4EBD-964B-67827C67B3C8}" type="presOf" srcId="{EA657E20-DA88-411E-A14F-15ECDAEEBB8F}" destId="{03D41803-EC27-4A8D-828F-051226C553F6}" srcOrd="1" destOrd="0" presId="urn:microsoft.com/office/officeart/2005/8/layout/cycle4"/>
    <dgm:cxn modelId="{6DE5B6A4-946A-431C-A2BE-AF1D22F5711A}" type="presOf" srcId="{C31ECF07-902B-4053-B9D8-822CF2402335}" destId="{20E01825-B15F-46F8-BD0D-27900FFCB19A}" srcOrd="1" destOrd="0" presId="urn:microsoft.com/office/officeart/2005/8/layout/cycle4"/>
    <dgm:cxn modelId="{213730A5-8BB9-4A93-BEB5-2D77E3E0953D}" type="presOf" srcId="{49CCD104-853C-4CA5-9985-DED89DCFA6D0}" destId="{E22BD58F-13A6-4971-9243-74BF46B61D65}" srcOrd="1" destOrd="0" presId="urn:microsoft.com/office/officeart/2005/8/layout/cycle4"/>
    <dgm:cxn modelId="{030259B2-D843-4B21-8BA3-5CD4979BBB5A}" srcId="{DC614DC8-7534-4B4B-950B-99D9A8D46536}" destId="{57A53C28-D74B-4493-9D1F-1832854C38B0}" srcOrd="2" destOrd="0" parTransId="{E0903693-7854-4ECF-81F0-C71224FC0E4B}" sibTransId="{7FC26C2D-18AF-48AB-AB01-166791615948}"/>
    <dgm:cxn modelId="{5741EBBB-1DB8-4961-8DCD-0331CC35B0F9}" type="presOf" srcId="{B4514F66-D3FF-4F98-BB51-8BE3BD61B4B8}" destId="{03D41803-EC27-4A8D-828F-051226C553F6}" srcOrd="1" destOrd="1" presId="urn:microsoft.com/office/officeart/2005/8/layout/cycle4"/>
    <dgm:cxn modelId="{CB3934C7-E4D9-4202-A382-DEDBFA21C1CB}" type="presOf" srcId="{44140D1B-C7DD-4C03-AD08-A81C13BFD34D}" destId="{155D9953-B242-4A24-8950-BD21F911F82B}" srcOrd="0" destOrd="0" presId="urn:microsoft.com/office/officeart/2005/8/layout/cycle4"/>
    <dgm:cxn modelId="{DC8540CC-B624-4FE4-819F-3B729C5D27B3}" type="presOf" srcId="{DF1BC316-547A-49AE-BA65-298B0FC9B154}" destId="{8A143A4B-520C-40CE-B804-8460E0C2B013}" srcOrd="1" destOrd="3" presId="urn:microsoft.com/office/officeart/2005/8/layout/cycle4"/>
    <dgm:cxn modelId="{C9281BD1-6817-44C6-A6E0-0E9AD5A50B5C}" type="presOf" srcId="{57A53C28-D74B-4493-9D1F-1832854C38B0}" destId="{B07E05D4-BC55-45FF-8866-5C872D436941}" srcOrd="0" destOrd="2" presId="urn:microsoft.com/office/officeart/2005/8/layout/cycle4"/>
    <dgm:cxn modelId="{B74BB3D2-8E29-4F71-83E9-90A8EAB33C60}" type="presOf" srcId="{EA657E20-DA88-411E-A14F-15ECDAEEBB8F}" destId="{8FD9A48C-F897-4927-9351-A0A921F6B66E}" srcOrd="0" destOrd="0" presId="urn:microsoft.com/office/officeart/2005/8/layout/cycle4"/>
    <dgm:cxn modelId="{203C50D7-A119-4F72-B1C6-909699194A0C}" srcId="{1089D43E-4F77-4391-95EB-EE4BA68BDF21}" destId="{C31ECF07-902B-4053-B9D8-822CF2402335}" srcOrd="0" destOrd="0" parTransId="{486BDC80-26EC-42BD-B400-AF68BC020571}" sibTransId="{1DB7488B-C12D-40E7-8551-0B95205C7739}"/>
    <dgm:cxn modelId="{BB631ED9-2D6A-4C31-810D-410127503888}" srcId="{44140D1B-C7DD-4C03-AD08-A81C13BFD34D}" destId="{EA657E20-DA88-411E-A14F-15ECDAEEBB8F}" srcOrd="0" destOrd="0" parTransId="{DF59E222-F758-40C3-90C0-F05645C7B882}" sibTransId="{07EBFB62-EAEA-4E16-9320-758BB1E00A77}"/>
    <dgm:cxn modelId="{2E83D5E1-E19F-4578-A744-F28ECD9788D6}" type="presOf" srcId="{3B98A7A3-1A0C-4337-9731-D308414A1DCC}" destId="{8A143A4B-520C-40CE-B804-8460E0C2B013}" srcOrd="1" destOrd="4" presId="urn:microsoft.com/office/officeart/2005/8/layout/cycle4"/>
    <dgm:cxn modelId="{928D72EA-F36A-45DF-BA2E-26BF56FEB8F7}" type="presOf" srcId="{A7FDAE81-414B-4C16-9735-D4EFA6F4BED7}" destId="{8A143A4B-520C-40CE-B804-8460E0C2B013}" srcOrd="1" destOrd="0" presId="urn:microsoft.com/office/officeart/2005/8/layout/cycle4"/>
    <dgm:cxn modelId="{D805D2EF-157D-4F5B-BF54-2E4486611333}" type="presOf" srcId="{F6141D3B-3D7E-4299-95A7-C41F478BE772}" destId="{E7DE921B-3472-44CB-8556-B040F6C9BF2B}" srcOrd="0" destOrd="0" presId="urn:microsoft.com/office/officeart/2005/8/layout/cycle4"/>
    <dgm:cxn modelId="{78E8CEF1-CE83-4A2D-AD40-B38F86520BE6}" type="presOf" srcId="{1089D43E-4F77-4391-95EB-EE4BA68BDF21}" destId="{58F5CEA8-6F99-487E-824E-FD68ABF1FD58}" srcOrd="0" destOrd="0" presId="urn:microsoft.com/office/officeart/2005/8/layout/cycle4"/>
    <dgm:cxn modelId="{823E1ED0-32DA-4FA6-AAD2-4736974C92CF}" type="presParOf" srcId="{D3856C99-5107-4776-A1D7-86AA1A8C68E7}" destId="{4EAC465D-67A0-49D6-8180-D7F445625415}" srcOrd="0" destOrd="0" presId="urn:microsoft.com/office/officeart/2005/8/layout/cycle4"/>
    <dgm:cxn modelId="{E654C136-D403-4AAC-B389-766DEEA47CDF}" type="presParOf" srcId="{4EAC465D-67A0-49D6-8180-D7F445625415}" destId="{462A71C1-75B3-411A-AEE5-99E22E0D61D5}" srcOrd="0" destOrd="0" presId="urn:microsoft.com/office/officeart/2005/8/layout/cycle4"/>
    <dgm:cxn modelId="{B8853D8E-2398-4740-87D2-40636A8104FF}" type="presParOf" srcId="{462A71C1-75B3-411A-AEE5-99E22E0D61D5}" destId="{B07E05D4-BC55-45FF-8866-5C872D436941}" srcOrd="0" destOrd="0" presId="urn:microsoft.com/office/officeart/2005/8/layout/cycle4"/>
    <dgm:cxn modelId="{B65DFFAE-07D5-4B7E-A782-1A51D6E72A91}" type="presParOf" srcId="{462A71C1-75B3-411A-AEE5-99E22E0D61D5}" destId="{8A143A4B-520C-40CE-B804-8460E0C2B013}" srcOrd="1" destOrd="0" presId="urn:microsoft.com/office/officeart/2005/8/layout/cycle4"/>
    <dgm:cxn modelId="{5B1B3EAA-4734-4A4D-9EB8-5C60B7D7BF69}" type="presParOf" srcId="{4EAC465D-67A0-49D6-8180-D7F445625415}" destId="{BB1F4CDC-87CA-45CD-A064-422A09FBEDC4}" srcOrd="1" destOrd="0" presId="urn:microsoft.com/office/officeart/2005/8/layout/cycle4"/>
    <dgm:cxn modelId="{2E8FDDF3-CD49-40D6-85F7-E65923499E04}" type="presParOf" srcId="{BB1F4CDC-87CA-45CD-A064-422A09FBEDC4}" destId="{8FD9A48C-F897-4927-9351-A0A921F6B66E}" srcOrd="0" destOrd="0" presId="urn:microsoft.com/office/officeart/2005/8/layout/cycle4"/>
    <dgm:cxn modelId="{A6DB3D73-C6A6-4C83-B044-FEA64F98B6B2}" type="presParOf" srcId="{BB1F4CDC-87CA-45CD-A064-422A09FBEDC4}" destId="{03D41803-EC27-4A8D-828F-051226C553F6}" srcOrd="1" destOrd="0" presId="urn:microsoft.com/office/officeart/2005/8/layout/cycle4"/>
    <dgm:cxn modelId="{70B0F032-BAE0-4737-9F0F-8D6F2F2E3575}" type="presParOf" srcId="{4EAC465D-67A0-49D6-8180-D7F445625415}" destId="{5ECC7F08-8582-46E9-978F-B8C1C019A4A8}" srcOrd="2" destOrd="0" presId="urn:microsoft.com/office/officeart/2005/8/layout/cycle4"/>
    <dgm:cxn modelId="{2282E256-8AE8-40DC-8FE4-C1551A7CEF85}" type="presParOf" srcId="{5ECC7F08-8582-46E9-978F-B8C1C019A4A8}" destId="{8AACD25A-5AC8-480F-9DE4-120504CFC3B6}" srcOrd="0" destOrd="0" presId="urn:microsoft.com/office/officeart/2005/8/layout/cycle4"/>
    <dgm:cxn modelId="{F7A79664-3EA8-4F40-A23B-AF426118F7CE}" type="presParOf" srcId="{5ECC7F08-8582-46E9-978F-B8C1C019A4A8}" destId="{E22BD58F-13A6-4971-9243-74BF46B61D65}" srcOrd="1" destOrd="0" presId="urn:microsoft.com/office/officeart/2005/8/layout/cycle4"/>
    <dgm:cxn modelId="{3C5BE225-DE6C-4C77-B4C4-6E073285887F}" type="presParOf" srcId="{4EAC465D-67A0-49D6-8180-D7F445625415}" destId="{FA40BE67-ED78-4036-BEAD-016AA742E0A6}" srcOrd="3" destOrd="0" presId="urn:microsoft.com/office/officeart/2005/8/layout/cycle4"/>
    <dgm:cxn modelId="{B32E92E6-1F7E-4D93-8066-A14B53499AB9}" type="presParOf" srcId="{FA40BE67-ED78-4036-BEAD-016AA742E0A6}" destId="{B9735343-2A8B-4F9B-ABEB-7526B8FE20A7}" srcOrd="0" destOrd="0" presId="urn:microsoft.com/office/officeart/2005/8/layout/cycle4"/>
    <dgm:cxn modelId="{D902A1F7-5BA1-4A3D-A2A5-B37CBB1205BB}" type="presParOf" srcId="{FA40BE67-ED78-4036-BEAD-016AA742E0A6}" destId="{20E01825-B15F-46F8-BD0D-27900FFCB19A}" srcOrd="1" destOrd="0" presId="urn:microsoft.com/office/officeart/2005/8/layout/cycle4"/>
    <dgm:cxn modelId="{00561749-D5D7-4179-A219-634B53508245}" type="presParOf" srcId="{4EAC465D-67A0-49D6-8180-D7F445625415}" destId="{7E95F279-068E-47B8-93E9-12E7E5C7EC6F}" srcOrd="4" destOrd="0" presId="urn:microsoft.com/office/officeart/2005/8/layout/cycle4"/>
    <dgm:cxn modelId="{A96572CF-75A6-4D60-B9CA-4FF81DF02FF4}" type="presParOf" srcId="{D3856C99-5107-4776-A1D7-86AA1A8C68E7}" destId="{3C53CFDA-1179-4AA6-AC47-30EE417F5633}" srcOrd="1" destOrd="0" presId="urn:microsoft.com/office/officeart/2005/8/layout/cycle4"/>
    <dgm:cxn modelId="{31C4528B-7422-4726-A06C-B8B8D11DF57A}" type="presParOf" srcId="{3C53CFDA-1179-4AA6-AC47-30EE417F5633}" destId="{86DA00D4-6411-4F80-B56B-8644B4B28F03}" srcOrd="0" destOrd="0" presId="urn:microsoft.com/office/officeart/2005/8/layout/cycle4"/>
    <dgm:cxn modelId="{51D75B9F-C833-45E7-960A-0FDDCCEDD6CD}" type="presParOf" srcId="{3C53CFDA-1179-4AA6-AC47-30EE417F5633}" destId="{155D9953-B242-4A24-8950-BD21F911F82B}" srcOrd="1" destOrd="0" presId="urn:microsoft.com/office/officeart/2005/8/layout/cycle4"/>
    <dgm:cxn modelId="{CB7F8189-E20C-455B-9DC5-143D63E285CB}" type="presParOf" srcId="{3C53CFDA-1179-4AA6-AC47-30EE417F5633}" destId="{E7DE921B-3472-44CB-8556-B040F6C9BF2B}" srcOrd="2" destOrd="0" presId="urn:microsoft.com/office/officeart/2005/8/layout/cycle4"/>
    <dgm:cxn modelId="{A435850C-643C-46E0-AF53-6E6F22996C08}" type="presParOf" srcId="{3C53CFDA-1179-4AA6-AC47-30EE417F5633}" destId="{58F5CEA8-6F99-487E-824E-FD68ABF1FD58}" srcOrd="3" destOrd="0" presId="urn:microsoft.com/office/officeart/2005/8/layout/cycle4"/>
    <dgm:cxn modelId="{58C0AE33-AF4A-4B4E-B624-C041A6D0C132}" type="presParOf" srcId="{3C53CFDA-1179-4AA6-AC47-30EE417F5633}" destId="{FD128E79-6B50-41CD-8F3D-7ADE05AC835A}" srcOrd="4" destOrd="0" presId="urn:microsoft.com/office/officeart/2005/8/layout/cycle4"/>
    <dgm:cxn modelId="{6CC06D5E-D7AE-4CFA-A82E-9A2C8AC2749E}" type="presParOf" srcId="{D3856C99-5107-4776-A1D7-86AA1A8C68E7}" destId="{A4005710-149B-4E89-A006-1B7237409C78}" srcOrd="2" destOrd="0" presId="urn:microsoft.com/office/officeart/2005/8/layout/cycle4"/>
    <dgm:cxn modelId="{6470E9CF-3493-4AB0-A753-C094EC38989B}" type="presParOf" srcId="{D3856C99-5107-4776-A1D7-86AA1A8C68E7}" destId="{17445C31-D721-4FEF-BFFB-B8B596E37BA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8D0C41-4F45-47B5-B81D-8EEEEDD097E9}" type="doc">
      <dgm:prSet loTypeId="urn:microsoft.com/office/officeart/2008/layout/VerticalCurvedList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de-DE"/>
        </a:p>
      </dgm:t>
    </dgm:pt>
    <dgm:pt modelId="{F095EB1A-91B1-448E-852A-057F061E82D7}">
      <dgm:prSet phldrT="[Text]"/>
      <dgm:spPr/>
      <dgm:t>
        <a:bodyPr/>
        <a:lstStyle/>
        <a:p>
          <a:r>
            <a:rPr lang="de-DE" dirty="0"/>
            <a:t>Veranstaltungen BIZ und BAM 11.+12.03.22</a:t>
          </a:r>
        </a:p>
      </dgm:t>
    </dgm:pt>
    <dgm:pt modelId="{716781E2-A5F0-4877-B9D1-16F837B5FB07}" type="parTrans" cxnId="{4C8D2087-525A-4569-91E0-E546E92A7CFC}">
      <dgm:prSet/>
      <dgm:spPr/>
      <dgm:t>
        <a:bodyPr/>
        <a:lstStyle/>
        <a:p>
          <a:endParaRPr lang="de-DE"/>
        </a:p>
      </dgm:t>
    </dgm:pt>
    <dgm:pt modelId="{C76B3550-08EF-4CAB-80DB-A2162C4CEE47}" type="sibTrans" cxnId="{4C8D2087-525A-4569-91E0-E546E92A7CFC}">
      <dgm:prSet/>
      <dgm:spPr/>
      <dgm:t>
        <a:bodyPr/>
        <a:lstStyle/>
        <a:p>
          <a:endParaRPr lang="de-DE"/>
        </a:p>
      </dgm:t>
    </dgm:pt>
    <dgm:pt modelId="{6DA438FA-34D3-4D1F-BAE4-E81D2AD54B9C}">
      <dgm:prSet phldrT="[Text]"/>
      <dgm:spPr/>
      <dgm:t>
        <a:bodyPr/>
        <a:lstStyle/>
        <a:p>
          <a:r>
            <a:rPr lang="de-DE" dirty="0"/>
            <a:t>Rechtzeitig bewerben</a:t>
          </a:r>
        </a:p>
      </dgm:t>
    </dgm:pt>
    <dgm:pt modelId="{12C8BEE4-66F1-4BA1-953C-E7890B6C9D26}" type="parTrans" cxnId="{DA559596-6278-4492-967D-3649941D6D0B}">
      <dgm:prSet/>
      <dgm:spPr/>
      <dgm:t>
        <a:bodyPr/>
        <a:lstStyle/>
        <a:p>
          <a:endParaRPr lang="de-DE"/>
        </a:p>
      </dgm:t>
    </dgm:pt>
    <dgm:pt modelId="{7806DC7E-4399-40E2-87A7-24C4BEC5195C}" type="sibTrans" cxnId="{DA559596-6278-4492-967D-3649941D6D0B}">
      <dgm:prSet/>
      <dgm:spPr/>
      <dgm:t>
        <a:bodyPr/>
        <a:lstStyle/>
        <a:p>
          <a:endParaRPr lang="de-DE"/>
        </a:p>
      </dgm:t>
    </dgm:pt>
    <dgm:pt modelId="{1B00DDA6-CE1E-4AEE-9343-4A5116A45DA6}">
      <dgm:prSet phldrT="[Text]"/>
      <dgm:spPr/>
      <dgm:t>
        <a:bodyPr/>
        <a:lstStyle/>
        <a:p>
          <a:r>
            <a:rPr lang="de-DE" dirty="0"/>
            <a:t>Infotermine an weiterführenden Schulen</a:t>
          </a:r>
        </a:p>
      </dgm:t>
    </dgm:pt>
    <dgm:pt modelId="{8BB70AE1-B6A7-4264-A072-B213A9ABB0AD}" type="parTrans" cxnId="{45B26AD9-6355-420A-B309-1254D72A6259}">
      <dgm:prSet/>
      <dgm:spPr/>
      <dgm:t>
        <a:bodyPr/>
        <a:lstStyle/>
        <a:p>
          <a:endParaRPr lang="de-DE"/>
        </a:p>
      </dgm:t>
    </dgm:pt>
    <dgm:pt modelId="{8D7AB6AC-0474-48E0-A81F-F20644F747E4}" type="sibTrans" cxnId="{45B26AD9-6355-420A-B309-1254D72A6259}">
      <dgm:prSet/>
      <dgm:spPr/>
      <dgm:t>
        <a:bodyPr/>
        <a:lstStyle/>
        <a:p>
          <a:endParaRPr lang="de-DE"/>
        </a:p>
      </dgm:t>
    </dgm:pt>
    <dgm:pt modelId="{D55C49FF-C2C8-413E-A116-246EE76965F3}">
      <dgm:prSet phldrT="[Text]"/>
      <dgm:spPr/>
      <dgm:t>
        <a:bodyPr/>
        <a:lstStyle/>
        <a:p>
          <a:r>
            <a:rPr lang="de-DE" dirty="0"/>
            <a:t>Plan A und B</a:t>
          </a:r>
        </a:p>
      </dgm:t>
    </dgm:pt>
    <dgm:pt modelId="{F52A2D50-8231-4C04-8AC0-394555DAF909}" type="parTrans" cxnId="{6F989A3B-013C-4A99-A41E-1584EC9EB05B}">
      <dgm:prSet/>
      <dgm:spPr/>
      <dgm:t>
        <a:bodyPr/>
        <a:lstStyle/>
        <a:p>
          <a:endParaRPr lang="de-DE"/>
        </a:p>
      </dgm:t>
    </dgm:pt>
    <dgm:pt modelId="{178E5981-C05D-43E0-860C-A8995E2F6AA8}" type="sibTrans" cxnId="{6F989A3B-013C-4A99-A41E-1584EC9EB05B}">
      <dgm:prSet/>
      <dgm:spPr/>
      <dgm:t>
        <a:bodyPr/>
        <a:lstStyle/>
        <a:p>
          <a:endParaRPr lang="de-DE"/>
        </a:p>
      </dgm:t>
    </dgm:pt>
    <dgm:pt modelId="{90604CB6-12BC-4F60-9854-8DE3538F5A3A}">
      <dgm:prSet phldrT="[Text]"/>
      <dgm:spPr/>
      <dgm:t>
        <a:bodyPr/>
        <a:lstStyle/>
        <a:p>
          <a:endParaRPr lang="de-DE"/>
        </a:p>
      </dgm:t>
    </dgm:pt>
    <dgm:pt modelId="{E59006EC-2DB2-49ED-AF01-687487FCE461}" type="parTrans" cxnId="{8A7EF422-7203-4A00-8A7D-3D55B100E40A}">
      <dgm:prSet/>
      <dgm:spPr/>
      <dgm:t>
        <a:bodyPr/>
        <a:lstStyle/>
        <a:p>
          <a:endParaRPr lang="de-DE"/>
        </a:p>
      </dgm:t>
    </dgm:pt>
    <dgm:pt modelId="{FCA9E4D6-A16A-4550-A47A-2F43ADB4EE36}" type="sibTrans" cxnId="{8A7EF422-7203-4A00-8A7D-3D55B100E40A}">
      <dgm:prSet/>
      <dgm:spPr/>
      <dgm:t>
        <a:bodyPr/>
        <a:lstStyle/>
        <a:p>
          <a:endParaRPr lang="de-DE"/>
        </a:p>
      </dgm:t>
    </dgm:pt>
    <dgm:pt modelId="{CB0B9622-0840-4BC8-9FAF-53156B5D42C6}">
      <dgm:prSet phldrT="[Text]"/>
      <dgm:spPr/>
      <dgm:t>
        <a:bodyPr/>
        <a:lstStyle/>
        <a:p>
          <a:r>
            <a:rPr lang="de-DE" dirty="0"/>
            <a:t>Interessen und Fähigkeiten</a:t>
          </a:r>
        </a:p>
      </dgm:t>
    </dgm:pt>
    <dgm:pt modelId="{B4AC8B7E-ADAD-473A-9BC1-AE8650D57681}" type="parTrans" cxnId="{33FD3A72-0763-4F7F-87EB-3EEC3563CF70}">
      <dgm:prSet/>
      <dgm:spPr/>
      <dgm:t>
        <a:bodyPr/>
        <a:lstStyle/>
        <a:p>
          <a:endParaRPr lang="de-DE"/>
        </a:p>
      </dgm:t>
    </dgm:pt>
    <dgm:pt modelId="{580A4035-1B71-43B3-8E1B-601CF2103261}" type="sibTrans" cxnId="{33FD3A72-0763-4F7F-87EB-3EEC3563CF70}">
      <dgm:prSet/>
      <dgm:spPr/>
      <dgm:t>
        <a:bodyPr/>
        <a:lstStyle/>
        <a:p>
          <a:endParaRPr lang="de-DE"/>
        </a:p>
      </dgm:t>
    </dgm:pt>
    <dgm:pt modelId="{5FCDAED6-69BD-4AF7-B407-34600233C3C0}">
      <dgm:prSet phldrT="[Text]"/>
      <dgm:spPr/>
      <dgm:t>
        <a:bodyPr/>
        <a:lstStyle/>
        <a:p>
          <a:r>
            <a:rPr lang="de-DE" dirty="0"/>
            <a:t>Praktika</a:t>
          </a:r>
        </a:p>
      </dgm:t>
    </dgm:pt>
    <dgm:pt modelId="{64E4345B-E922-491C-8A12-0E644CC77A89}" type="parTrans" cxnId="{FD438577-9B3A-44E6-AF3B-81427C097DA0}">
      <dgm:prSet/>
      <dgm:spPr/>
      <dgm:t>
        <a:bodyPr/>
        <a:lstStyle/>
        <a:p>
          <a:endParaRPr lang="de-DE"/>
        </a:p>
      </dgm:t>
    </dgm:pt>
    <dgm:pt modelId="{5F32A1AE-6717-4DD7-A100-3D3B83103A3B}" type="sibTrans" cxnId="{FD438577-9B3A-44E6-AF3B-81427C097DA0}">
      <dgm:prSet/>
      <dgm:spPr/>
      <dgm:t>
        <a:bodyPr/>
        <a:lstStyle/>
        <a:p>
          <a:endParaRPr lang="de-DE"/>
        </a:p>
      </dgm:t>
    </dgm:pt>
    <dgm:pt modelId="{6002053C-A91C-4130-B3A3-9A749E54FB26}">
      <dgm:prSet phldrT="[Text]"/>
      <dgm:spPr/>
      <dgm:t>
        <a:bodyPr/>
        <a:lstStyle/>
        <a:p>
          <a:r>
            <a:rPr lang="de-DE" dirty="0"/>
            <a:t>Softskills</a:t>
          </a:r>
        </a:p>
      </dgm:t>
    </dgm:pt>
    <dgm:pt modelId="{6ADDD96D-4E9F-4909-A48A-8E362715BD77}" type="parTrans" cxnId="{A860539F-38A2-4357-A43A-9B3D30655C21}">
      <dgm:prSet/>
      <dgm:spPr/>
      <dgm:t>
        <a:bodyPr/>
        <a:lstStyle/>
        <a:p>
          <a:endParaRPr lang="de-DE"/>
        </a:p>
      </dgm:t>
    </dgm:pt>
    <dgm:pt modelId="{403CEF16-0EE6-4D45-BF2B-59F1C1428A1C}" type="sibTrans" cxnId="{A860539F-38A2-4357-A43A-9B3D30655C21}">
      <dgm:prSet/>
      <dgm:spPr/>
      <dgm:t>
        <a:bodyPr/>
        <a:lstStyle/>
        <a:p>
          <a:endParaRPr lang="de-DE"/>
        </a:p>
      </dgm:t>
    </dgm:pt>
    <dgm:pt modelId="{B6ADD110-05AF-4B87-9FF2-1053DE198408}" type="pres">
      <dgm:prSet presAssocID="{2B8D0C41-4F45-47B5-B81D-8EEEEDD097E9}" presName="Name0" presStyleCnt="0">
        <dgm:presLayoutVars>
          <dgm:chMax val="7"/>
          <dgm:chPref val="7"/>
          <dgm:dir/>
        </dgm:presLayoutVars>
      </dgm:prSet>
      <dgm:spPr/>
    </dgm:pt>
    <dgm:pt modelId="{9E6C3E2A-CD09-4291-9A21-6A7B4F768312}" type="pres">
      <dgm:prSet presAssocID="{2B8D0C41-4F45-47B5-B81D-8EEEEDD097E9}" presName="Name1" presStyleCnt="0"/>
      <dgm:spPr/>
    </dgm:pt>
    <dgm:pt modelId="{A4EBFC7A-5DCF-410E-B169-2594CA8BFD99}" type="pres">
      <dgm:prSet presAssocID="{2B8D0C41-4F45-47B5-B81D-8EEEEDD097E9}" presName="cycle" presStyleCnt="0"/>
      <dgm:spPr/>
    </dgm:pt>
    <dgm:pt modelId="{0F48AE83-55A2-4CDE-923C-BFB557E39845}" type="pres">
      <dgm:prSet presAssocID="{2B8D0C41-4F45-47B5-B81D-8EEEEDD097E9}" presName="srcNode" presStyleLbl="node1" presStyleIdx="0" presStyleCnt="7"/>
      <dgm:spPr/>
    </dgm:pt>
    <dgm:pt modelId="{A1956E8C-1EAC-42AA-9D64-37635385B181}" type="pres">
      <dgm:prSet presAssocID="{2B8D0C41-4F45-47B5-B81D-8EEEEDD097E9}" presName="conn" presStyleLbl="parChTrans1D2" presStyleIdx="0" presStyleCnt="1"/>
      <dgm:spPr/>
    </dgm:pt>
    <dgm:pt modelId="{F78D5B05-3A41-4C52-AF17-74D646123601}" type="pres">
      <dgm:prSet presAssocID="{2B8D0C41-4F45-47B5-B81D-8EEEEDD097E9}" presName="extraNode" presStyleLbl="node1" presStyleIdx="0" presStyleCnt="7"/>
      <dgm:spPr/>
    </dgm:pt>
    <dgm:pt modelId="{04D538B7-B5F0-4103-874F-B582121D5E04}" type="pres">
      <dgm:prSet presAssocID="{2B8D0C41-4F45-47B5-B81D-8EEEEDD097E9}" presName="dstNode" presStyleLbl="node1" presStyleIdx="0" presStyleCnt="7"/>
      <dgm:spPr/>
    </dgm:pt>
    <dgm:pt modelId="{D3E1B02F-A465-41E5-B65D-CDE18BF08BF4}" type="pres">
      <dgm:prSet presAssocID="{CB0B9622-0840-4BC8-9FAF-53156B5D42C6}" presName="text_1" presStyleLbl="node1" presStyleIdx="0" presStyleCnt="7">
        <dgm:presLayoutVars>
          <dgm:bulletEnabled val="1"/>
        </dgm:presLayoutVars>
      </dgm:prSet>
      <dgm:spPr/>
    </dgm:pt>
    <dgm:pt modelId="{B7A8A8E3-CD28-4FA3-8120-D54736E744A4}" type="pres">
      <dgm:prSet presAssocID="{CB0B9622-0840-4BC8-9FAF-53156B5D42C6}" presName="accent_1" presStyleCnt="0"/>
      <dgm:spPr/>
    </dgm:pt>
    <dgm:pt modelId="{06380F6F-AE35-40ED-997F-611B1289DB1A}" type="pres">
      <dgm:prSet presAssocID="{CB0B9622-0840-4BC8-9FAF-53156B5D42C6}" presName="accentRepeatNode" presStyleLbl="solidFgAcc1" presStyleIdx="0" presStyleCnt="7"/>
      <dgm:spPr/>
    </dgm:pt>
    <dgm:pt modelId="{4B697482-3873-4241-A5B5-B201F4A9945B}" type="pres">
      <dgm:prSet presAssocID="{5FCDAED6-69BD-4AF7-B407-34600233C3C0}" presName="text_2" presStyleLbl="node1" presStyleIdx="1" presStyleCnt="7">
        <dgm:presLayoutVars>
          <dgm:bulletEnabled val="1"/>
        </dgm:presLayoutVars>
      </dgm:prSet>
      <dgm:spPr/>
    </dgm:pt>
    <dgm:pt modelId="{4D609300-544A-4E45-89F4-86E997FB72C5}" type="pres">
      <dgm:prSet presAssocID="{5FCDAED6-69BD-4AF7-B407-34600233C3C0}" presName="accent_2" presStyleCnt="0"/>
      <dgm:spPr/>
    </dgm:pt>
    <dgm:pt modelId="{C9366AB3-04F8-4207-B0A7-E06DE3FB745E}" type="pres">
      <dgm:prSet presAssocID="{5FCDAED6-69BD-4AF7-B407-34600233C3C0}" presName="accentRepeatNode" presStyleLbl="solidFgAcc1" presStyleIdx="1" presStyleCnt="7"/>
      <dgm:spPr/>
    </dgm:pt>
    <dgm:pt modelId="{256753D7-C5AE-42D3-B560-A86493B4338F}" type="pres">
      <dgm:prSet presAssocID="{6002053C-A91C-4130-B3A3-9A749E54FB26}" presName="text_3" presStyleLbl="node1" presStyleIdx="2" presStyleCnt="7">
        <dgm:presLayoutVars>
          <dgm:bulletEnabled val="1"/>
        </dgm:presLayoutVars>
      </dgm:prSet>
      <dgm:spPr/>
    </dgm:pt>
    <dgm:pt modelId="{7E5CEE88-868F-408A-BE43-C12C103C4D67}" type="pres">
      <dgm:prSet presAssocID="{6002053C-A91C-4130-B3A3-9A749E54FB26}" presName="accent_3" presStyleCnt="0"/>
      <dgm:spPr/>
    </dgm:pt>
    <dgm:pt modelId="{81398C74-FBBA-40D3-98EF-DB6F5EB1561A}" type="pres">
      <dgm:prSet presAssocID="{6002053C-A91C-4130-B3A3-9A749E54FB26}" presName="accentRepeatNode" presStyleLbl="solidFgAcc1" presStyleIdx="2" presStyleCnt="7"/>
      <dgm:spPr/>
    </dgm:pt>
    <dgm:pt modelId="{D0AF5DCD-228C-40A0-B5EF-A47F43241DE7}" type="pres">
      <dgm:prSet presAssocID="{F095EB1A-91B1-448E-852A-057F061E82D7}" presName="text_4" presStyleLbl="node1" presStyleIdx="3" presStyleCnt="7">
        <dgm:presLayoutVars>
          <dgm:bulletEnabled val="1"/>
        </dgm:presLayoutVars>
      </dgm:prSet>
      <dgm:spPr/>
    </dgm:pt>
    <dgm:pt modelId="{58AB6F13-5818-4B5F-A28B-542268BDE4B7}" type="pres">
      <dgm:prSet presAssocID="{F095EB1A-91B1-448E-852A-057F061E82D7}" presName="accent_4" presStyleCnt="0"/>
      <dgm:spPr/>
    </dgm:pt>
    <dgm:pt modelId="{BD162BF8-2821-432F-84CD-BB7CADD3F222}" type="pres">
      <dgm:prSet presAssocID="{F095EB1A-91B1-448E-852A-057F061E82D7}" presName="accentRepeatNode" presStyleLbl="solidFgAcc1" presStyleIdx="3" presStyleCnt="7"/>
      <dgm:spPr/>
    </dgm:pt>
    <dgm:pt modelId="{00129DF7-14FB-4612-9E2B-7880DFC7DB8C}" type="pres">
      <dgm:prSet presAssocID="{6DA438FA-34D3-4D1F-BAE4-E81D2AD54B9C}" presName="text_5" presStyleLbl="node1" presStyleIdx="4" presStyleCnt="7">
        <dgm:presLayoutVars>
          <dgm:bulletEnabled val="1"/>
        </dgm:presLayoutVars>
      </dgm:prSet>
      <dgm:spPr/>
    </dgm:pt>
    <dgm:pt modelId="{16B9D190-023E-4648-A81D-04A4A4D22754}" type="pres">
      <dgm:prSet presAssocID="{6DA438FA-34D3-4D1F-BAE4-E81D2AD54B9C}" presName="accent_5" presStyleCnt="0"/>
      <dgm:spPr/>
    </dgm:pt>
    <dgm:pt modelId="{3DAC4F15-1AF3-4209-9F7D-C7D92BBF0C2A}" type="pres">
      <dgm:prSet presAssocID="{6DA438FA-34D3-4D1F-BAE4-E81D2AD54B9C}" presName="accentRepeatNode" presStyleLbl="solidFgAcc1" presStyleIdx="4" presStyleCnt="7"/>
      <dgm:spPr/>
    </dgm:pt>
    <dgm:pt modelId="{D81715DB-6E4E-40DC-8732-9BF5F262114B}" type="pres">
      <dgm:prSet presAssocID="{1B00DDA6-CE1E-4AEE-9343-4A5116A45DA6}" presName="text_6" presStyleLbl="node1" presStyleIdx="5" presStyleCnt="7">
        <dgm:presLayoutVars>
          <dgm:bulletEnabled val="1"/>
        </dgm:presLayoutVars>
      </dgm:prSet>
      <dgm:spPr/>
    </dgm:pt>
    <dgm:pt modelId="{C3EA118F-6466-421B-AB60-FAF17EA85CC7}" type="pres">
      <dgm:prSet presAssocID="{1B00DDA6-CE1E-4AEE-9343-4A5116A45DA6}" presName="accent_6" presStyleCnt="0"/>
      <dgm:spPr/>
    </dgm:pt>
    <dgm:pt modelId="{6CAD9DDE-45F7-4772-B673-E5DDD4CB0299}" type="pres">
      <dgm:prSet presAssocID="{1B00DDA6-CE1E-4AEE-9343-4A5116A45DA6}" presName="accentRepeatNode" presStyleLbl="solidFgAcc1" presStyleIdx="5" presStyleCnt="7"/>
      <dgm:spPr/>
    </dgm:pt>
    <dgm:pt modelId="{75F8E5EE-E015-4C43-850E-A6389D14CF87}" type="pres">
      <dgm:prSet presAssocID="{D55C49FF-C2C8-413E-A116-246EE76965F3}" presName="text_7" presStyleLbl="node1" presStyleIdx="6" presStyleCnt="7">
        <dgm:presLayoutVars>
          <dgm:bulletEnabled val="1"/>
        </dgm:presLayoutVars>
      </dgm:prSet>
      <dgm:spPr/>
    </dgm:pt>
    <dgm:pt modelId="{9D29D9A9-34FD-4189-A994-98C59BDC6190}" type="pres">
      <dgm:prSet presAssocID="{D55C49FF-C2C8-413E-A116-246EE76965F3}" presName="accent_7" presStyleCnt="0"/>
      <dgm:spPr/>
    </dgm:pt>
    <dgm:pt modelId="{B3F8245A-C149-4A4E-B97B-2C4D033EBE34}" type="pres">
      <dgm:prSet presAssocID="{D55C49FF-C2C8-413E-A116-246EE76965F3}" presName="accentRepeatNode" presStyleLbl="solidFgAcc1" presStyleIdx="6" presStyleCnt="7"/>
      <dgm:spPr/>
    </dgm:pt>
  </dgm:ptLst>
  <dgm:cxnLst>
    <dgm:cxn modelId="{0EF85009-171C-416C-B047-EE80F4B1F0F0}" type="presOf" srcId="{5FCDAED6-69BD-4AF7-B407-34600233C3C0}" destId="{4B697482-3873-4241-A5B5-B201F4A9945B}" srcOrd="0" destOrd="0" presId="urn:microsoft.com/office/officeart/2008/layout/VerticalCurvedList"/>
    <dgm:cxn modelId="{CBEBA60C-E811-42E8-9048-CE6B518FDD22}" type="presOf" srcId="{1B00DDA6-CE1E-4AEE-9343-4A5116A45DA6}" destId="{D81715DB-6E4E-40DC-8732-9BF5F262114B}" srcOrd="0" destOrd="0" presId="urn:microsoft.com/office/officeart/2008/layout/VerticalCurvedList"/>
    <dgm:cxn modelId="{38D18A10-0854-489F-AE5E-B479D95AFF57}" type="presOf" srcId="{CB0B9622-0840-4BC8-9FAF-53156B5D42C6}" destId="{D3E1B02F-A465-41E5-B65D-CDE18BF08BF4}" srcOrd="0" destOrd="0" presId="urn:microsoft.com/office/officeart/2008/layout/VerticalCurvedList"/>
    <dgm:cxn modelId="{9C54E21D-705E-4D51-84B1-DE6D1C376E39}" type="presOf" srcId="{F095EB1A-91B1-448E-852A-057F061E82D7}" destId="{D0AF5DCD-228C-40A0-B5EF-A47F43241DE7}" srcOrd="0" destOrd="0" presId="urn:microsoft.com/office/officeart/2008/layout/VerticalCurvedList"/>
    <dgm:cxn modelId="{8A7EF422-7203-4A00-8A7D-3D55B100E40A}" srcId="{2B8D0C41-4F45-47B5-B81D-8EEEEDD097E9}" destId="{90604CB6-12BC-4F60-9854-8DE3538F5A3A}" srcOrd="7" destOrd="0" parTransId="{E59006EC-2DB2-49ED-AF01-687487FCE461}" sibTransId="{FCA9E4D6-A16A-4550-A47A-2F43ADB4EE36}"/>
    <dgm:cxn modelId="{CFC85A3A-99B9-41E5-B02A-40E82CA69FED}" type="presOf" srcId="{6DA438FA-34D3-4D1F-BAE4-E81D2AD54B9C}" destId="{00129DF7-14FB-4612-9E2B-7880DFC7DB8C}" srcOrd="0" destOrd="0" presId="urn:microsoft.com/office/officeart/2008/layout/VerticalCurvedList"/>
    <dgm:cxn modelId="{6F989A3B-013C-4A99-A41E-1584EC9EB05B}" srcId="{2B8D0C41-4F45-47B5-B81D-8EEEEDD097E9}" destId="{D55C49FF-C2C8-413E-A116-246EE76965F3}" srcOrd="6" destOrd="0" parTransId="{F52A2D50-8231-4C04-8AC0-394555DAF909}" sibTransId="{178E5981-C05D-43E0-860C-A8995E2F6AA8}"/>
    <dgm:cxn modelId="{AE54CF3E-A4FB-4933-A284-05E8CA56F369}" type="presOf" srcId="{580A4035-1B71-43B3-8E1B-601CF2103261}" destId="{A1956E8C-1EAC-42AA-9D64-37635385B181}" srcOrd="0" destOrd="0" presId="urn:microsoft.com/office/officeart/2008/layout/VerticalCurvedList"/>
    <dgm:cxn modelId="{F0682D5E-691A-4D0C-B787-1CBB513BFCE8}" type="presOf" srcId="{6002053C-A91C-4130-B3A3-9A749E54FB26}" destId="{256753D7-C5AE-42D3-B560-A86493B4338F}" srcOrd="0" destOrd="0" presId="urn:microsoft.com/office/officeart/2008/layout/VerticalCurvedList"/>
    <dgm:cxn modelId="{0EF0064C-BD0C-4AF0-932E-49EF219B2D93}" type="presOf" srcId="{2B8D0C41-4F45-47B5-B81D-8EEEEDD097E9}" destId="{B6ADD110-05AF-4B87-9FF2-1053DE198408}" srcOrd="0" destOrd="0" presId="urn:microsoft.com/office/officeart/2008/layout/VerticalCurvedList"/>
    <dgm:cxn modelId="{33FD3A72-0763-4F7F-87EB-3EEC3563CF70}" srcId="{2B8D0C41-4F45-47B5-B81D-8EEEEDD097E9}" destId="{CB0B9622-0840-4BC8-9FAF-53156B5D42C6}" srcOrd="0" destOrd="0" parTransId="{B4AC8B7E-ADAD-473A-9BC1-AE8650D57681}" sibTransId="{580A4035-1B71-43B3-8E1B-601CF2103261}"/>
    <dgm:cxn modelId="{FD438577-9B3A-44E6-AF3B-81427C097DA0}" srcId="{2B8D0C41-4F45-47B5-B81D-8EEEEDD097E9}" destId="{5FCDAED6-69BD-4AF7-B407-34600233C3C0}" srcOrd="1" destOrd="0" parTransId="{64E4345B-E922-491C-8A12-0E644CC77A89}" sibTransId="{5F32A1AE-6717-4DD7-A100-3D3B83103A3B}"/>
    <dgm:cxn modelId="{4C8D2087-525A-4569-91E0-E546E92A7CFC}" srcId="{2B8D0C41-4F45-47B5-B81D-8EEEEDD097E9}" destId="{F095EB1A-91B1-448E-852A-057F061E82D7}" srcOrd="3" destOrd="0" parTransId="{716781E2-A5F0-4877-B9D1-16F837B5FB07}" sibTransId="{C76B3550-08EF-4CAB-80DB-A2162C4CEE47}"/>
    <dgm:cxn modelId="{DA559596-6278-4492-967D-3649941D6D0B}" srcId="{2B8D0C41-4F45-47B5-B81D-8EEEEDD097E9}" destId="{6DA438FA-34D3-4D1F-BAE4-E81D2AD54B9C}" srcOrd="4" destOrd="0" parTransId="{12C8BEE4-66F1-4BA1-953C-E7890B6C9D26}" sibTransId="{7806DC7E-4399-40E2-87A7-24C4BEC5195C}"/>
    <dgm:cxn modelId="{A860539F-38A2-4357-A43A-9B3D30655C21}" srcId="{2B8D0C41-4F45-47B5-B81D-8EEEEDD097E9}" destId="{6002053C-A91C-4130-B3A3-9A749E54FB26}" srcOrd="2" destOrd="0" parTransId="{6ADDD96D-4E9F-4909-A48A-8E362715BD77}" sibTransId="{403CEF16-0EE6-4D45-BF2B-59F1C1428A1C}"/>
    <dgm:cxn modelId="{AF741EAC-0403-4EDD-907E-171DC6CDDFE0}" type="presOf" srcId="{D55C49FF-C2C8-413E-A116-246EE76965F3}" destId="{75F8E5EE-E015-4C43-850E-A6389D14CF87}" srcOrd="0" destOrd="0" presId="urn:microsoft.com/office/officeart/2008/layout/VerticalCurvedList"/>
    <dgm:cxn modelId="{45B26AD9-6355-420A-B309-1254D72A6259}" srcId="{2B8D0C41-4F45-47B5-B81D-8EEEEDD097E9}" destId="{1B00DDA6-CE1E-4AEE-9343-4A5116A45DA6}" srcOrd="5" destOrd="0" parTransId="{8BB70AE1-B6A7-4264-A072-B213A9ABB0AD}" sibTransId="{8D7AB6AC-0474-48E0-A81F-F20644F747E4}"/>
    <dgm:cxn modelId="{5EB04A5F-178D-4F31-A857-AD550842AE17}" type="presParOf" srcId="{B6ADD110-05AF-4B87-9FF2-1053DE198408}" destId="{9E6C3E2A-CD09-4291-9A21-6A7B4F768312}" srcOrd="0" destOrd="0" presId="urn:microsoft.com/office/officeart/2008/layout/VerticalCurvedList"/>
    <dgm:cxn modelId="{EFDF69ED-05E5-464C-91D3-0C9714EE1249}" type="presParOf" srcId="{9E6C3E2A-CD09-4291-9A21-6A7B4F768312}" destId="{A4EBFC7A-5DCF-410E-B169-2594CA8BFD99}" srcOrd="0" destOrd="0" presId="urn:microsoft.com/office/officeart/2008/layout/VerticalCurvedList"/>
    <dgm:cxn modelId="{B9918694-89FC-47B0-B859-073B2562CE2E}" type="presParOf" srcId="{A4EBFC7A-5DCF-410E-B169-2594CA8BFD99}" destId="{0F48AE83-55A2-4CDE-923C-BFB557E39845}" srcOrd="0" destOrd="0" presId="urn:microsoft.com/office/officeart/2008/layout/VerticalCurvedList"/>
    <dgm:cxn modelId="{D8890D9F-A7A5-4580-B297-8A3E5A7E25C8}" type="presParOf" srcId="{A4EBFC7A-5DCF-410E-B169-2594CA8BFD99}" destId="{A1956E8C-1EAC-42AA-9D64-37635385B181}" srcOrd="1" destOrd="0" presId="urn:microsoft.com/office/officeart/2008/layout/VerticalCurvedList"/>
    <dgm:cxn modelId="{4F235DD0-0B74-4793-9A5B-8C272CEFD50F}" type="presParOf" srcId="{A4EBFC7A-5DCF-410E-B169-2594CA8BFD99}" destId="{F78D5B05-3A41-4C52-AF17-74D646123601}" srcOrd="2" destOrd="0" presId="urn:microsoft.com/office/officeart/2008/layout/VerticalCurvedList"/>
    <dgm:cxn modelId="{B3C4772D-AC7F-4D81-A4CA-A88E6F38866F}" type="presParOf" srcId="{A4EBFC7A-5DCF-410E-B169-2594CA8BFD99}" destId="{04D538B7-B5F0-4103-874F-B582121D5E04}" srcOrd="3" destOrd="0" presId="urn:microsoft.com/office/officeart/2008/layout/VerticalCurvedList"/>
    <dgm:cxn modelId="{859488A5-FEB3-43C9-BFB5-4CCF02CEEF07}" type="presParOf" srcId="{9E6C3E2A-CD09-4291-9A21-6A7B4F768312}" destId="{D3E1B02F-A465-41E5-B65D-CDE18BF08BF4}" srcOrd="1" destOrd="0" presId="urn:microsoft.com/office/officeart/2008/layout/VerticalCurvedList"/>
    <dgm:cxn modelId="{65F5CADB-D3B8-4D32-AC1B-7B40E3900C8F}" type="presParOf" srcId="{9E6C3E2A-CD09-4291-9A21-6A7B4F768312}" destId="{B7A8A8E3-CD28-4FA3-8120-D54736E744A4}" srcOrd="2" destOrd="0" presId="urn:microsoft.com/office/officeart/2008/layout/VerticalCurvedList"/>
    <dgm:cxn modelId="{4A597F7B-3DDF-4CF9-8140-21F492B170EA}" type="presParOf" srcId="{B7A8A8E3-CD28-4FA3-8120-D54736E744A4}" destId="{06380F6F-AE35-40ED-997F-611B1289DB1A}" srcOrd="0" destOrd="0" presId="urn:microsoft.com/office/officeart/2008/layout/VerticalCurvedList"/>
    <dgm:cxn modelId="{BC8764A4-999C-4D7B-99AA-7C382351A37B}" type="presParOf" srcId="{9E6C3E2A-CD09-4291-9A21-6A7B4F768312}" destId="{4B697482-3873-4241-A5B5-B201F4A9945B}" srcOrd="3" destOrd="0" presId="urn:microsoft.com/office/officeart/2008/layout/VerticalCurvedList"/>
    <dgm:cxn modelId="{DD883AF7-E15C-4C54-8402-E5D51D084E5D}" type="presParOf" srcId="{9E6C3E2A-CD09-4291-9A21-6A7B4F768312}" destId="{4D609300-544A-4E45-89F4-86E997FB72C5}" srcOrd="4" destOrd="0" presId="urn:microsoft.com/office/officeart/2008/layout/VerticalCurvedList"/>
    <dgm:cxn modelId="{CB331257-0998-4397-9698-BF56BF6256D5}" type="presParOf" srcId="{4D609300-544A-4E45-89F4-86E997FB72C5}" destId="{C9366AB3-04F8-4207-B0A7-E06DE3FB745E}" srcOrd="0" destOrd="0" presId="urn:microsoft.com/office/officeart/2008/layout/VerticalCurvedList"/>
    <dgm:cxn modelId="{D488502B-044B-4671-A50E-BC2D8ADFF71F}" type="presParOf" srcId="{9E6C3E2A-CD09-4291-9A21-6A7B4F768312}" destId="{256753D7-C5AE-42D3-B560-A86493B4338F}" srcOrd="5" destOrd="0" presId="urn:microsoft.com/office/officeart/2008/layout/VerticalCurvedList"/>
    <dgm:cxn modelId="{2E9A18BD-A867-49BA-A4BE-C365053FBECA}" type="presParOf" srcId="{9E6C3E2A-CD09-4291-9A21-6A7B4F768312}" destId="{7E5CEE88-868F-408A-BE43-C12C103C4D67}" srcOrd="6" destOrd="0" presId="urn:microsoft.com/office/officeart/2008/layout/VerticalCurvedList"/>
    <dgm:cxn modelId="{2FDDEDD1-B744-4A93-8D66-4490FB20DCF0}" type="presParOf" srcId="{7E5CEE88-868F-408A-BE43-C12C103C4D67}" destId="{81398C74-FBBA-40D3-98EF-DB6F5EB1561A}" srcOrd="0" destOrd="0" presId="urn:microsoft.com/office/officeart/2008/layout/VerticalCurvedList"/>
    <dgm:cxn modelId="{2B4154B3-898B-4A3C-A3BF-6E8E023877C4}" type="presParOf" srcId="{9E6C3E2A-CD09-4291-9A21-6A7B4F768312}" destId="{D0AF5DCD-228C-40A0-B5EF-A47F43241DE7}" srcOrd="7" destOrd="0" presId="urn:microsoft.com/office/officeart/2008/layout/VerticalCurvedList"/>
    <dgm:cxn modelId="{F115A049-6F19-4BD1-AAFB-38CFA5790865}" type="presParOf" srcId="{9E6C3E2A-CD09-4291-9A21-6A7B4F768312}" destId="{58AB6F13-5818-4B5F-A28B-542268BDE4B7}" srcOrd="8" destOrd="0" presId="urn:microsoft.com/office/officeart/2008/layout/VerticalCurvedList"/>
    <dgm:cxn modelId="{E3FF75A1-E498-4ED3-A22E-D104A791E635}" type="presParOf" srcId="{58AB6F13-5818-4B5F-A28B-542268BDE4B7}" destId="{BD162BF8-2821-432F-84CD-BB7CADD3F222}" srcOrd="0" destOrd="0" presId="urn:microsoft.com/office/officeart/2008/layout/VerticalCurvedList"/>
    <dgm:cxn modelId="{2370DF4E-6A3F-4B51-84F9-04216D982535}" type="presParOf" srcId="{9E6C3E2A-CD09-4291-9A21-6A7B4F768312}" destId="{00129DF7-14FB-4612-9E2B-7880DFC7DB8C}" srcOrd="9" destOrd="0" presId="urn:microsoft.com/office/officeart/2008/layout/VerticalCurvedList"/>
    <dgm:cxn modelId="{67A32E1D-E4FE-4843-A7E7-D21FC33A133C}" type="presParOf" srcId="{9E6C3E2A-CD09-4291-9A21-6A7B4F768312}" destId="{16B9D190-023E-4648-A81D-04A4A4D22754}" srcOrd="10" destOrd="0" presId="urn:microsoft.com/office/officeart/2008/layout/VerticalCurvedList"/>
    <dgm:cxn modelId="{CCA928DD-F933-423D-B67D-9E392A3375A9}" type="presParOf" srcId="{16B9D190-023E-4648-A81D-04A4A4D22754}" destId="{3DAC4F15-1AF3-4209-9F7D-C7D92BBF0C2A}" srcOrd="0" destOrd="0" presId="urn:microsoft.com/office/officeart/2008/layout/VerticalCurvedList"/>
    <dgm:cxn modelId="{FF6F2B7B-4991-4FC1-BB92-AC0FC2065E5F}" type="presParOf" srcId="{9E6C3E2A-CD09-4291-9A21-6A7B4F768312}" destId="{D81715DB-6E4E-40DC-8732-9BF5F262114B}" srcOrd="11" destOrd="0" presId="urn:microsoft.com/office/officeart/2008/layout/VerticalCurvedList"/>
    <dgm:cxn modelId="{EC5D70FD-A183-4A62-AB0E-43906D580036}" type="presParOf" srcId="{9E6C3E2A-CD09-4291-9A21-6A7B4F768312}" destId="{C3EA118F-6466-421B-AB60-FAF17EA85CC7}" srcOrd="12" destOrd="0" presId="urn:microsoft.com/office/officeart/2008/layout/VerticalCurvedList"/>
    <dgm:cxn modelId="{E5F226C2-B392-4770-B705-F47EEF31BAD7}" type="presParOf" srcId="{C3EA118F-6466-421B-AB60-FAF17EA85CC7}" destId="{6CAD9DDE-45F7-4772-B673-E5DDD4CB0299}" srcOrd="0" destOrd="0" presId="urn:microsoft.com/office/officeart/2008/layout/VerticalCurvedList"/>
    <dgm:cxn modelId="{CD1D7CF5-AD1B-4697-820F-45008F4EB447}" type="presParOf" srcId="{9E6C3E2A-CD09-4291-9A21-6A7B4F768312}" destId="{75F8E5EE-E015-4C43-850E-A6389D14CF87}" srcOrd="13" destOrd="0" presId="urn:microsoft.com/office/officeart/2008/layout/VerticalCurvedList"/>
    <dgm:cxn modelId="{6D2CFF77-4E15-4F48-9FA0-22E31458D6BB}" type="presParOf" srcId="{9E6C3E2A-CD09-4291-9A21-6A7B4F768312}" destId="{9D29D9A9-34FD-4189-A994-98C59BDC6190}" srcOrd="14" destOrd="0" presId="urn:microsoft.com/office/officeart/2008/layout/VerticalCurvedList"/>
    <dgm:cxn modelId="{F0D7E17F-268F-47B3-A798-32318332AF21}" type="presParOf" srcId="{9D29D9A9-34FD-4189-A994-98C59BDC6190}" destId="{B3F8245A-C149-4A4E-B97B-2C4D033EBE3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24012E-EB0C-4F3D-A82D-2280C807A22D}" type="doc">
      <dgm:prSet loTypeId="urn:microsoft.com/office/officeart/2005/8/layout/hProcess9" loCatId="process" qsTypeId="urn:microsoft.com/office/officeart/2005/8/quickstyle/simple2" qsCatId="simple" csTypeId="urn:microsoft.com/office/officeart/2005/8/colors/colorful5" csCatId="colorful" phldr="1"/>
      <dgm:spPr/>
    </dgm:pt>
    <dgm:pt modelId="{4238BA25-8E25-40CA-A7BF-9860518D562F}">
      <dgm:prSet phldrT="[Text]"/>
      <dgm:spPr>
        <a:solidFill>
          <a:srgbClr val="33CC33"/>
        </a:solidFill>
      </dgm:spPr>
      <dgm:t>
        <a:bodyPr/>
        <a:lstStyle/>
        <a:p>
          <a:r>
            <a:rPr lang="de-DE" b="1" dirty="0"/>
            <a:t>Seit Sept. 2021</a:t>
          </a:r>
          <a:br>
            <a:rPr lang="de-DE" b="1" dirty="0"/>
          </a:br>
          <a:br>
            <a:rPr lang="de-DE" b="1" dirty="0"/>
          </a:br>
          <a:r>
            <a:rPr lang="de-DE" dirty="0"/>
            <a:t>Bewerbungsbeginn bei kleinen und mittleren Unternehmen</a:t>
          </a:r>
        </a:p>
      </dgm:t>
    </dgm:pt>
    <dgm:pt modelId="{F2E466B9-BE1E-4746-8CC5-60A5230110D4}" type="parTrans" cxnId="{73D5F3CB-3A45-47B9-972E-68E3651E46EF}">
      <dgm:prSet/>
      <dgm:spPr/>
      <dgm:t>
        <a:bodyPr/>
        <a:lstStyle/>
        <a:p>
          <a:endParaRPr lang="de-DE"/>
        </a:p>
      </dgm:t>
    </dgm:pt>
    <dgm:pt modelId="{E08E528C-504C-43F0-BE63-EBB0D2DD97DA}" type="sibTrans" cxnId="{73D5F3CB-3A45-47B9-972E-68E3651E46EF}">
      <dgm:prSet/>
      <dgm:spPr/>
      <dgm:t>
        <a:bodyPr/>
        <a:lstStyle/>
        <a:p>
          <a:endParaRPr lang="de-DE"/>
        </a:p>
      </dgm:t>
    </dgm:pt>
    <dgm:pt modelId="{2469759E-2A30-470D-BCEE-134837EB3A42}">
      <dgm:prSet phldrT="[Text]"/>
      <dgm:spPr>
        <a:solidFill>
          <a:srgbClr val="7030A0"/>
        </a:solidFill>
      </dgm:spPr>
      <dgm:t>
        <a:bodyPr/>
        <a:lstStyle/>
        <a:p>
          <a:r>
            <a:rPr lang="de-DE" b="1" dirty="0"/>
            <a:t>Ab Februar 2022</a:t>
          </a:r>
          <a:br>
            <a:rPr lang="de-DE" b="1" dirty="0"/>
          </a:br>
          <a:br>
            <a:rPr lang="de-DE" b="1" dirty="0"/>
          </a:br>
          <a:r>
            <a:rPr lang="de-DE" dirty="0"/>
            <a:t>Anmeldung an weiterführenden Schulen</a:t>
          </a:r>
        </a:p>
      </dgm:t>
    </dgm:pt>
    <dgm:pt modelId="{6FB8578C-6875-44EE-8C7C-1CCC32BECC0B}" type="parTrans" cxnId="{A3B99B6A-77BC-462F-B07C-A22E2A3F8340}">
      <dgm:prSet/>
      <dgm:spPr/>
      <dgm:t>
        <a:bodyPr/>
        <a:lstStyle/>
        <a:p>
          <a:endParaRPr lang="de-DE"/>
        </a:p>
      </dgm:t>
    </dgm:pt>
    <dgm:pt modelId="{B4B20FEA-9034-4187-A986-B1B0DBFCEA5E}" type="sibTrans" cxnId="{A3B99B6A-77BC-462F-B07C-A22E2A3F8340}">
      <dgm:prSet/>
      <dgm:spPr/>
      <dgm:t>
        <a:bodyPr/>
        <a:lstStyle/>
        <a:p>
          <a:endParaRPr lang="de-DE"/>
        </a:p>
      </dgm:t>
    </dgm:pt>
    <dgm:pt modelId="{20DBCC73-D3A3-478C-9383-CD048BB33289}">
      <dgm:prSet/>
      <dgm:spPr>
        <a:solidFill>
          <a:schemeClr val="tx2"/>
        </a:solidFill>
      </dgm:spPr>
      <dgm:t>
        <a:bodyPr/>
        <a:lstStyle/>
        <a:p>
          <a:r>
            <a:rPr lang="de-DE" b="1" dirty="0"/>
            <a:t>September 2022</a:t>
          </a:r>
          <a:br>
            <a:rPr lang="de-DE" dirty="0"/>
          </a:br>
          <a:br>
            <a:rPr lang="de-DE" dirty="0"/>
          </a:br>
          <a:r>
            <a:rPr lang="de-DE" dirty="0"/>
            <a:t>Ausbildungsbeginn oder weiterhin Schulbesuch</a:t>
          </a:r>
        </a:p>
      </dgm:t>
    </dgm:pt>
    <dgm:pt modelId="{321A5C31-9EB9-4882-89FE-4E4510565D4B}" type="parTrans" cxnId="{3304F3E2-3844-4D9A-B5FA-277D1094C5B2}">
      <dgm:prSet/>
      <dgm:spPr/>
      <dgm:t>
        <a:bodyPr/>
        <a:lstStyle/>
        <a:p>
          <a:endParaRPr lang="de-DE"/>
        </a:p>
      </dgm:t>
    </dgm:pt>
    <dgm:pt modelId="{C1D234FC-AFBE-482E-AF3A-30A6C18CF824}" type="sibTrans" cxnId="{3304F3E2-3844-4D9A-B5FA-277D1094C5B2}">
      <dgm:prSet/>
      <dgm:spPr/>
      <dgm:t>
        <a:bodyPr/>
        <a:lstStyle/>
        <a:p>
          <a:endParaRPr lang="de-DE"/>
        </a:p>
      </dgm:t>
    </dgm:pt>
    <dgm:pt modelId="{852541FD-BACA-4437-87BC-6A145AE249CF}" type="pres">
      <dgm:prSet presAssocID="{3024012E-EB0C-4F3D-A82D-2280C807A22D}" presName="CompostProcess" presStyleCnt="0">
        <dgm:presLayoutVars>
          <dgm:dir/>
          <dgm:resizeHandles val="exact"/>
        </dgm:presLayoutVars>
      </dgm:prSet>
      <dgm:spPr/>
    </dgm:pt>
    <dgm:pt modelId="{8E1DD3FB-EE48-4147-9B0F-0582D5F1B6EE}" type="pres">
      <dgm:prSet presAssocID="{3024012E-EB0C-4F3D-A82D-2280C807A22D}" presName="arrow" presStyleLbl="bgShp" presStyleIdx="0" presStyleCnt="1"/>
      <dgm:spPr/>
    </dgm:pt>
    <dgm:pt modelId="{D03AE3F0-8E63-4F11-AE01-890C6DA3137E}" type="pres">
      <dgm:prSet presAssocID="{3024012E-EB0C-4F3D-A82D-2280C807A22D}" presName="linearProcess" presStyleCnt="0"/>
      <dgm:spPr/>
    </dgm:pt>
    <dgm:pt modelId="{7FE4230A-D7A3-4182-BD9F-3B636C991482}" type="pres">
      <dgm:prSet presAssocID="{4238BA25-8E25-40CA-A7BF-9860518D562F}" presName="textNode" presStyleLbl="node1" presStyleIdx="0" presStyleCnt="3">
        <dgm:presLayoutVars>
          <dgm:bulletEnabled val="1"/>
        </dgm:presLayoutVars>
      </dgm:prSet>
      <dgm:spPr/>
    </dgm:pt>
    <dgm:pt modelId="{6ABA40D9-6844-43D6-A399-D1352EB06586}" type="pres">
      <dgm:prSet presAssocID="{E08E528C-504C-43F0-BE63-EBB0D2DD97DA}" presName="sibTrans" presStyleCnt="0"/>
      <dgm:spPr/>
    </dgm:pt>
    <dgm:pt modelId="{8B048715-B44F-4871-903D-141982B4302C}" type="pres">
      <dgm:prSet presAssocID="{2469759E-2A30-470D-BCEE-134837EB3A42}" presName="textNode" presStyleLbl="node1" presStyleIdx="1" presStyleCnt="3">
        <dgm:presLayoutVars>
          <dgm:bulletEnabled val="1"/>
        </dgm:presLayoutVars>
      </dgm:prSet>
      <dgm:spPr/>
    </dgm:pt>
    <dgm:pt modelId="{68035585-5D2A-4AF3-AE2E-A088321C774B}" type="pres">
      <dgm:prSet presAssocID="{B4B20FEA-9034-4187-A986-B1B0DBFCEA5E}" presName="sibTrans" presStyleCnt="0"/>
      <dgm:spPr/>
    </dgm:pt>
    <dgm:pt modelId="{6CCF15AE-82C8-4F01-A271-01E7CD56AC5E}" type="pres">
      <dgm:prSet presAssocID="{20DBCC73-D3A3-478C-9383-CD048BB33289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C38F9B40-3329-4925-9F5E-06553A10A805}" type="presOf" srcId="{3024012E-EB0C-4F3D-A82D-2280C807A22D}" destId="{852541FD-BACA-4437-87BC-6A145AE249CF}" srcOrd="0" destOrd="0" presId="urn:microsoft.com/office/officeart/2005/8/layout/hProcess9"/>
    <dgm:cxn modelId="{A3B99B6A-77BC-462F-B07C-A22E2A3F8340}" srcId="{3024012E-EB0C-4F3D-A82D-2280C807A22D}" destId="{2469759E-2A30-470D-BCEE-134837EB3A42}" srcOrd="1" destOrd="0" parTransId="{6FB8578C-6875-44EE-8C7C-1CCC32BECC0B}" sibTransId="{B4B20FEA-9034-4187-A986-B1B0DBFCEA5E}"/>
    <dgm:cxn modelId="{10A63B50-EFEC-4A46-987A-10F433C0E477}" type="presOf" srcId="{20DBCC73-D3A3-478C-9383-CD048BB33289}" destId="{6CCF15AE-82C8-4F01-A271-01E7CD56AC5E}" srcOrd="0" destOrd="0" presId="urn:microsoft.com/office/officeart/2005/8/layout/hProcess9"/>
    <dgm:cxn modelId="{C9FF0857-BE6F-4576-BCA4-E45A67792FE0}" type="presOf" srcId="{2469759E-2A30-470D-BCEE-134837EB3A42}" destId="{8B048715-B44F-4871-903D-141982B4302C}" srcOrd="0" destOrd="0" presId="urn:microsoft.com/office/officeart/2005/8/layout/hProcess9"/>
    <dgm:cxn modelId="{11ECFAB4-8AF1-428C-B1E0-1E36F1F9864D}" type="presOf" srcId="{4238BA25-8E25-40CA-A7BF-9860518D562F}" destId="{7FE4230A-D7A3-4182-BD9F-3B636C991482}" srcOrd="0" destOrd="0" presId="urn:microsoft.com/office/officeart/2005/8/layout/hProcess9"/>
    <dgm:cxn modelId="{73D5F3CB-3A45-47B9-972E-68E3651E46EF}" srcId="{3024012E-EB0C-4F3D-A82D-2280C807A22D}" destId="{4238BA25-8E25-40CA-A7BF-9860518D562F}" srcOrd="0" destOrd="0" parTransId="{F2E466B9-BE1E-4746-8CC5-60A5230110D4}" sibTransId="{E08E528C-504C-43F0-BE63-EBB0D2DD97DA}"/>
    <dgm:cxn modelId="{3304F3E2-3844-4D9A-B5FA-277D1094C5B2}" srcId="{3024012E-EB0C-4F3D-A82D-2280C807A22D}" destId="{20DBCC73-D3A3-478C-9383-CD048BB33289}" srcOrd="2" destOrd="0" parTransId="{321A5C31-9EB9-4882-89FE-4E4510565D4B}" sibTransId="{C1D234FC-AFBE-482E-AF3A-30A6C18CF824}"/>
    <dgm:cxn modelId="{45A90561-60A5-4751-B2C1-82AF3F017FE8}" type="presParOf" srcId="{852541FD-BACA-4437-87BC-6A145AE249CF}" destId="{8E1DD3FB-EE48-4147-9B0F-0582D5F1B6EE}" srcOrd="0" destOrd="0" presId="urn:microsoft.com/office/officeart/2005/8/layout/hProcess9"/>
    <dgm:cxn modelId="{E2237CF6-C1E8-4F9A-89EA-21EC1DF3E72D}" type="presParOf" srcId="{852541FD-BACA-4437-87BC-6A145AE249CF}" destId="{D03AE3F0-8E63-4F11-AE01-890C6DA3137E}" srcOrd="1" destOrd="0" presId="urn:microsoft.com/office/officeart/2005/8/layout/hProcess9"/>
    <dgm:cxn modelId="{9DEF9CAF-0CB9-4416-9F77-592CC89AB636}" type="presParOf" srcId="{D03AE3F0-8E63-4F11-AE01-890C6DA3137E}" destId="{7FE4230A-D7A3-4182-BD9F-3B636C991482}" srcOrd="0" destOrd="0" presId="urn:microsoft.com/office/officeart/2005/8/layout/hProcess9"/>
    <dgm:cxn modelId="{77F78359-D5A1-4A4F-8076-89900E21B4E4}" type="presParOf" srcId="{D03AE3F0-8E63-4F11-AE01-890C6DA3137E}" destId="{6ABA40D9-6844-43D6-A399-D1352EB06586}" srcOrd="1" destOrd="0" presId="urn:microsoft.com/office/officeart/2005/8/layout/hProcess9"/>
    <dgm:cxn modelId="{99A264D3-0B2B-491D-A0CC-1486B88DA651}" type="presParOf" srcId="{D03AE3F0-8E63-4F11-AE01-890C6DA3137E}" destId="{8B048715-B44F-4871-903D-141982B4302C}" srcOrd="2" destOrd="0" presId="urn:microsoft.com/office/officeart/2005/8/layout/hProcess9"/>
    <dgm:cxn modelId="{155D46A9-157D-4613-B5AA-FD74733A2D4B}" type="presParOf" srcId="{D03AE3F0-8E63-4F11-AE01-890C6DA3137E}" destId="{68035585-5D2A-4AF3-AE2E-A088321C774B}" srcOrd="3" destOrd="0" presId="urn:microsoft.com/office/officeart/2005/8/layout/hProcess9"/>
    <dgm:cxn modelId="{724A9107-C231-4F2F-9B38-B0BEFE8E3078}" type="presParOf" srcId="{D03AE3F0-8E63-4F11-AE01-890C6DA3137E}" destId="{6CCF15AE-82C8-4F01-A271-01E7CD56AC5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24012E-EB0C-4F3D-A82D-2280C807A22D}" type="doc">
      <dgm:prSet loTypeId="urn:microsoft.com/office/officeart/2005/8/layout/hProcess9" loCatId="process" qsTypeId="urn:microsoft.com/office/officeart/2005/8/quickstyle/simple2" qsCatId="simple" csTypeId="urn:microsoft.com/office/officeart/2005/8/colors/colorful5" csCatId="colorful" phldr="1"/>
      <dgm:spPr/>
    </dgm:pt>
    <dgm:pt modelId="{4238BA25-8E25-40CA-A7BF-9860518D562F}">
      <dgm:prSet phldrT="[Text]"/>
      <dgm:spPr>
        <a:solidFill>
          <a:srgbClr val="33CC33"/>
        </a:solidFill>
      </dgm:spPr>
      <dgm:t>
        <a:bodyPr/>
        <a:lstStyle/>
        <a:p>
          <a:r>
            <a:rPr lang="de-DE" b="1" dirty="0"/>
            <a:t>Mai 2022</a:t>
          </a:r>
          <a:br>
            <a:rPr lang="de-DE" b="1" dirty="0"/>
          </a:br>
          <a:br>
            <a:rPr lang="de-DE" b="1" dirty="0"/>
          </a:br>
          <a:r>
            <a:rPr lang="de-DE" dirty="0"/>
            <a:t>Bewerbungsbeginn bei Großunternehmen, Banken, Versicherungen</a:t>
          </a:r>
        </a:p>
      </dgm:t>
    </dgm:pt>
    <dgm:pt modelId="{F2E466B9-BE1E-4746-8CC5-60A5230110D4}" type="parTrans" cxnId="{73D5F3CB-3A45-47B9-972E-68E3651E46EF}">
      <dgm:prSet/>
      <dgm:spPr/>
      <dgm:t>
        <a:bodyPr/>
        <a:lstStyle/>
        <a:p>
          <a:endParaRPr lang="de-DE"/>
        </a:p>
      </dgm:t>
    </dgm:pt>
    <dgm:pt modelId="{E08E528C-504C-43F0-BE63-EBB0D2DD97DA}" type="sibTrans" cxnId="{73D5F3CB-3A45-47B9-972E-68E3651E46EF}">
      <dgm:prSet/>
      <dgm:spPr/>
      <dgm:t>
        <a:bodyPr/>
        <a:lstStyle/>
        <a:p>
          <a:endParaRPr lang="de-DE"/>
        </a:p>
      </dgm:t>
    </dgm:pt>
    <dgm:pt modelId="{2469759E-2A30-470D-BCEE-134837EB3A42}">
      <dgm:prSet phldrT="[Text]"/>
      <dgm:spPr>
        <a:solidFill>
          <a:srgbClr val="7030A0"/>
        </a:solidFill>
      </dgm:spPr>
      <dgm:t>
        <a:bodyPr/>
        <a:lstStyle/>
        <a:p>
          <a:r>
            <a:rPr lang="de-DE" b="1" dirty="0"/>
            <a:t>Februar 2023</a:t>
          </a:r>
          <a:br>
            <a:rPr lang="de-DE" b="1" dirty="0"/>
          </a:br>
          <a:br>
            <a:rPr lang="de-DE" b="1" dirty="0"/>
          </a:br>
          <a:r>
            <a:rPr lang="de-DE" dirty="0"/>
            <a:t>Anmeldung an weiterführenden Schulen</a:t>
          </a:r>
        </a:p>
      </dgm:t>
    </dgm:pt>
    <dgm:pt modelId="{6FB8578C-6875-44EE-8C7C-1CCC32BECC0B}" type="parTrans" cxnId="{A3B99B6A-77BC-462F-B07C-A22E2A3F8340}">
      <dgm:prSet/>
      <dgm:spPr/>
      <dgm:t>
        <a:bodyPr/>
        <a:lstStyle/>
        <a:p>
          <a:endParaRPr lang="de-DE"/>
        </a:p>
      </dgm:t>
    </dgm:pt>
    <dgm:pt modelId="{B4B20FEA-9034-4187-A986-B1B0DBFCEA5E}" type="sibTrans" cxnId="{A3B99B6A-77BC-462F-B07C-A22E2A3F8340}">
      <dgm:prSet/>
      <dgm:spPr/>
      <dgm:t>
        <a:bodyPr/>
        <a:lstStyle/>
        <a:p>
          <a:endParaRPr lang="de-DE"/>
        </a:p>
      </dgm:t>
    </dgm:pt>
    <dgm:pt modelId="{20DBCC73-D3A3-478C-9383-CD048BB33289}">
      <dgm:prSet/>
      <dgm:spPr>
        <a:solidFill>
          <a:srgbClr val="C00000"/>
        </a:solidFill>
      </dgm:spPr>
      <dgm:t>
        <a:bodyPr/>
        <a:lstStyle/>
        <a:p>
          <a:r>
            <a:rPr lang="de-DE" b="1" dirty="0"/>
            <a:t>September 2023</a:t>
          </a:r>
          <a:br>
            <a:rPr lang="de-DE" dirty="0"/>
          </a:br>
          <a:br>
            <a:rPr lang="de-DE" dirty="0"/>
          </a:br>
          <a:r>
            <a:rPr lang="de-DE" dirty="0"/>
            <a:t>Ausbildungsbeginn oder weiterhin Schulbesuch</a:t>
          </a:r>
        </a:p>
      </dgm:t>
    </dgm:pt>
    <dgm:pt modelId="{321A5C31-9EB9-4882-89FE-4E4510565D4B}" type="parTrans" cxnId="{3304F3E2-3844-4D9A-B5FA-277D1094C5B2}">
      <dgm:prSet/>
      <dgm:spPr/>
      <dgm:t>
        <a:bodyPr/>
        <a:lstStyle/>
        <a:p>
          <a:endParaRPr lang="de-DE"/>
        </a:p>
      </dgm:t>
    </dgm:pt>
    <dgm:pt modelId="{C1D234FC-AFBE-482E-AF3A-30A6C18CF824}" type="sibTrans" cxnId="{3304F3E2-3844-4D9A-B5FA-277D1094C5B2}">
      <dgm:prSet/>
      <dgm:spPr/>
      <dgm:t>
        <a:bodyPr/>
        <a:lstStyle/>
        <a:p>
          <a:endParaRPr lang="de-DE"/>
        </a:p>
      </dgm:t>
    </dgm:pt>
    <dgm:pt modelId="{109DB34B-AD6F-418B-8D65-D6EA2ECBE6AA}">
      <dgm:prSet phldrT="[Text]"/>
      <dgm:spPr>
        <a:solidFill>
          <a:srgbClr val="33CC33"/>
        </a:solidFill>
      </dgm:spPr>
      <dgm:t>
        <a:bodyPr/>
        <a:lstStyle/>
        <a:p>
          <a:r>
            <a:rPr lang="de-DE" b="1" dirty="0"/>
            <a:t>September 2022</a:t>
          </a:r>
          <a:br>
            <a:rPr lang="de-DE" b="1" dirty="0"/>
          </a:br>
          <a:br>
            <a:rPr lang="de-DE" b="1" dirty="0"/>
          </a:br>
          <a:r>
            <a:rPr lang="de-DE" dirty="0"/>
            <a:t>Bewerbungsbeginn bei kleinen und mittleren Unternehmen</a:t>
          </a:r>
        </a:p>
      </dgm:t>
    </dgm:pt>
    <dgm:pt modelId="{8555DCCD-26B3-4E23-A8D2-1AE1A7DD2A4E}" type="parTrans" cxnId="{04577D0E-5EE0-46B5-98F8-BAE1176FF335}">
      <dgm:prSet/>
      <dgm:spPr/>
      <dgm:t>
        <a:bodyPr/>
        <a:lstStyle/>
        <a:p>
          <a:endParaRPr lang="de-DE"/>
        </a:p>
      </dgm:t>
    </dgm:pt>
    <dgm:pt modelId="{E9B4CC4D-61B5-4E69-90B3-48AAB8CFFD7A}" type="sibTrans" cxnId="{04577D0E-5EE0-46B5-98F8-BAE1176FF335}">
      <dgm:prSet/>
      <dgm:spPr/>
      <dgm:t>
        <a:bodyPr/>
        <a:lstStyle/>
        <a:p>
          <a:endParaRPr lang="de-DE"/>
        </a:p>
      </dgm:t>
    </dgm:pt>
    <dgm:pt modelId="{852541FD-BACA-4437-87BC-6A145AE249CF}" type="pres">
      <dgm:prSet presAssocID="{3024012E-EB0C-4F3D-A82D-2280C807A22D}" presName="CompostProcess" presStyleCnt="0">
        <dgm:presLayoutVars>
          <dgm:dir/>
          <dgm:resizeHandles val="exact"/>
        </dgm:presLayoutVars>
      </dgm:prSet>
      <dgm:spPr/>
    </dgm:pt>
    <dgm:pt modelId="{8E1DD3FB-EE48-4147-9B0F-0582D5F1B6EE}" type="pres">
      <dgm:prSet presAssocID="{3024012E-EB0C-4F3D-A82D-2280C807A22D}" presName="arrow" presStyleLbl="bgShp" presStyleIdx="0" presStyleCnt="1"/>
      <dgm:spPr/>
    </dgm:pt>
    <dgm:pt modelId="{D03AE3F0-8E63-4F11-AE01-890C6DA3137E}" type="pres">
      <dgm:prSet presAssocID="{3024012E-EB0C-4F3D-A82D-2280C807A22D}" presName="linearProcess" presStyleCnt="0"/>
      <dgm:spPr/>
    </dgm:pt>
    <dgm:pt modelId="{7FE4230A-D7A3-4182-BD9F-3B636C991482}" type="pres">
      <dgm:prSet presAssocID="{4238BA25-8E25-40CA-A7BF-9860518D562F}" presName="textNode" presStyleLbl="node1" presStyleIdx="0" presStyleCnt="4">
        <dgm:presLayoutVars>
          <dgm:bulletEnabled val="1"/>
        </dgm:presLayoutVars>
      </dgm:prSet>
      <dgm:spPr/>
    </dgm:pt>
    <dgm:pt modelId="{6ABA40D9-6844-43D6-A399-D1352EB06586}" type="pres">
      <dgm:prSet presAssocID="{E08E528C-504C-43F0-BE63-EBB0D2DD97DA}" presName="sibTrans" presStyleCnt="0"/>
      <dgm:spPr/>
    </dgm:pt>
    <dgm:pt modelId="{03C17999-927D-4746-BBB7-50A4B225C1ED}" type="pres">
      <dgm:prSet presAssocID="{109DB34B-AD6F-418B-8D65-D6EA2ECBE6AA}" presName="textNode" presStyleLbl="node1" presStyleIdx="1" presStyleCnt="4">
        <dgm:presLayoutVars>
          <dgm:bulletEnabled val="1"/>
        </dgm:presLayoutVars>
      </dgm:prSet>
      <dgm:spPr/>
    </dgm:pt>
    <dgm:pt modelId="{AC74B10B-089A-40FE-83EB-F58BA29DB43B}" type="pres">
      <dgm:prSet presAssocID="{E9B4CC4D-61B5-4E69-90B3-48AAB8CFFD7A}" presName="sibTrans" presStyleCnt="0"/>
      <dgm:spPr/>
    </dgm:pt>
    <dgm:pt modelId="{8B048715-B44F-4871-903D-141982B4302C}" type="pres">
      <dgm:prSet presAssocID="{2469759E-2A30-470D-BCEE-134837EB3A42}" presName="textNode" presStyleLbl="node1" presStyleIdx="2" presStyleCnt="4">
        <dgm:presLayoutVars>
          <dgm:bulletEnabled val="1"/>
        </dgm:presLayoutVars>
      </dgm:prSet>
      <dgm:spPr/>
    </dgm:pt>
    <dgm:pt modelId="{68035585-5D2A-4AF3-AE2E-A088321C774B}" type="pres">
      <dgm:prSet presAssocID="{B4B20FEA-9034-4187-A986-B1B0DBFCEA5E}" presName="sibTrans" presStyleCnt="0"/>
      <dgm:spPr/>
    </dgm:pt>
    <dgm:pt modelId="{6CCF15AE-82C8-4F01-A271-01E7CD56AC5E}" type="pres">
      <dgm:prSet presAssocID="{20DBCC73-D3A3-478C-9383-CD048BB33289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04577D0E-5EE0-46B5-98F8-BAE1176FF335}" srcId="{3024012E-EB0C-4F3D-A82D-2280C807A22D}" destId="{109DB34B-AD6F-418B-8D65-D6EA2ECBE6AA}" srcOrd="1" destOrd="0" parTransId="{8555DCCD-26B3-4E23-A8D2-1AE1A7DD2A4E}" sibTransId="{E9B4CC4D-61B5-4E69-90B3-48AAB8CFFD7A}"/>
    <dgm:cxn modelId="{C38F9B40-3329-4925-9F5E-06553A10A805}" type="presOf" srcId="{3024012E-EB0C-4F3D-A82D-2280C807A22D}" destId="{852541FD-BACA-4437-87BC-6A145AE249CF}" srcOrd="0" destOrd="0" presId="urn:microsoft.com/office/officeart/2005/8/layout/hProcess9"/>
    <dgm:cxn modelId="{A3B99B6A-77BC-462F-B07C-A22E2A3F8340}" srcId="{3024012E-EB0C-4F3D-A82D-2280C807A22D}" destId="{2469759E-2A30-470D-BCEE-134837EB3A42}" srcOrd="2" destOrd="0" parTransId="{6FB8578C-6875-44EE-8C7C-1CCC32BECC0B}" sibTransId="{B4B20FEA-9034-4187-A986-B1B0DBFCEA5E}"/>
    <dgm:cxn modelId="{10A63B50-EFEC-4A46-987A-10F433C0E477}" type="presOf" srcId="{20DBCC73-D3A3-478C-9383-CD048BB33289}" destId="{6CCF15AE-82C8-4F01-A271-01E7CD56AC5E}" srcOrd="0" destOrd="0" presId="urn:microsoft.com/office/officeart/2005/8/layout/hProcess9"/>
    <dgm:cxn modelId="{C9FF0857-BE6F-4576-BCA4-E45A67792FE0}" type="presOf" srcId="{2469759E-2A30-470D-BCEE-134837EB3A42}" destId="{8B048715-B44F-4871-903D-141982B4302C}" srcOrd="0" destOrd="0" presId="urn:microsoft.com/office/officeart/2005/8/layout/hProcess9"/>
    <dgm:cxn modelId="{11ECFAB4-8AF1-428C-B1E0-1E36F1F9864D}" type="presOf" srcId="{4238BA25-8E25-40CA-A7BF-9860518D562F}" destId="{7FE4230A-D7A3-4182-BD9F-3B636C991482}" srcOrd="0" destOrd="0" presId="urn:microsoft.com/office/officeart/2005/8/layout/hProcess9"/>
    <dgm:cxn modelId="{CA0F0ABB-F804-40E3-A9ED-4C4818A49301}" type="presOf" srcId="{109DB34B-AD6F-418B-8D65-D6EA2ECBE6AA}" destId="{03C17999-927D-4746-BBB7-50A4B225C1ED}" srcOrd="0" destOrd="0" presId="urn:microsoft.com/office/officeart/2005/8/layout/hProcess9"/>
    <dgm:cxn modelId="{73D5F3CB-3A45-47B9-972E-68E3651E46EF}" srcId="{3024012E-EB0C-4F3D-A82D-2280C807A22D}" destId="{4238BA25-8E25-40CA-A7BF-9860518D562F}" srcOrd="0" destOrd="0" parTransId="{F2E466B9-BE1E-4746-8CC5-60A5230110D4}" sibTransId="{E08E528C-504C-43F0-BE63-EBB0D2DD97DA}"/>
    <dgm:cxn modelId="{3304F3E2-3844-4D9A-B5FA-277D1094C5B2}" srcId="{3024012E-EB0C-4F3D-A82D-2280C807A22D}" destId="{20DBCC73-D3A3-478C-9383-CD048BB33289}" srcOrd="3" destOrd="0" parTransId="{321A5C31-9EB9-4882-89FE-4E4510565D4B}" sibTransId="{C1D234FC-AFBE-482E-AF3A-30A6C18CF824}"/>
    <dgm:cxn modelId="{45A90561-60A5-4751-B2C1-82AF3F017FE8}" type="presParOf" srcId="{852541FD-BACA-4437-87BC-6A145AE249CF}" destId="{8E1DD3FB-EE48-4147-9B0F-0582D5F1B6EE}" srcOrd="0" destOrd="0" presId="urn:microsoft.com/office/officeart/2005/8/layout/hProcess9"/>
    <dgm:cxn modelId="{E2237CF6-C1E8-4F9A-89EA-21EC1DF3E72D}" type="presParOf" srcId="{852541FD-BACA-4437-87BC-6A145AE249CF}" destId="{D03AE3F0-8E63-4F11-AE01-890C6DA3137E}" srcOrd="1" destOrd="0" presId="urn:microsoft.com/office/officeart/2005/8/layout/hProcess9"/>
    <dgm:cxn modelId="{9DEF9CAF-0CB9-4416-9F77-592CC89AB636}" type="presParOf" srcId="{D03AE3F0-8E63-4F11-AE01-890C6DA3137E}" destId="{7FE4230A-D7A3-4182-BD9F-3B636C991482}" srcOrd="0" destOrd="0" presId="urn:microsoft.com/office/officeart/2005/8/layout/hProcess9"/>
    <dgm:cxn modelId="{77F78359-D5A1-4A4F-8076-89900E21B4E4}" type="presParOf" srcId="{D03AE3F0-8E63-4F11-AE01-890C6DA3137E}" destId="{6ABA40D9-6844-43D6-A399-D1352EB06586}" srcOrd="1" destOrd="0" presId="urn:microsoft.com/office/officeart/2005/8/layout/hProcess9"/>
    <dgm:cxn modelId="{B6109150-1C1B-4BCC-A35B-A7A196FD1FA2}" type="presParOf" srcId="{D03AE3F0-8E63-4F11-AE01-890C6DA3137E}" destId="{03C17999-927D-4746-BBB7-50A4B225C1ED}" srcOrd="2" destOrd="0" presId="urn:microsoft.com/office/officeart/2005/8/layout/hProcess9"/>
    <dgm:cxn modelId="{AD11EDF5-A934-4C2F-B84A-BEF45CAFD0A2}" type="presParOf" srcId="{D03AE3F0-8E63-4F11-AE01-890C6DA3137E}" destId="{AC74B10B-089A-40FE-83EB-F58BA29DB43B}" srcOrd="3" destOrd="0" presId="urn:microsoft.com/office/officeart/2005/8/layout/hProcess9"/>
    <dgm:cxn modelId="{99A264D3-0B2B-491D-A0CC-1486B88DA651}" type="presParOf" srcId="{D03AE3F0-8E63-4F11-AE01-890C6DA3137E}" destId="{8B048715-B44F-4871-903D-141982B4302C}" srcOrd="4" destOrd="0" presId="urn:microsoft.com/office/officeart/2005/8/layout/hProcess9"/>
    <dgm:cxn modelId="{155D46A9-157D-4613-B5AA-FD74733A2D4B}" type="presParOf" srcId="{D03AE3F0-8E63-4F11-AE01-890C6DA3137E}" destId="{68035585-5D2A-4AF3-AE2E-A088321C774B}" srcOrd="5" destOrd="0" presId="urn:microsoft.com/office/officeart/2005/8/layout/hProcess9"/>
    <dgm:cxn modelId="{724A9107-C231-4F2F-9B38-B0BEFE8E3078}" type="presParOf" srcId="{D03AE3F0-8E63-4F11-AE01-890C6DA3137E}" destId="{6CCF15AE-82C8-4F01-A271-01E7CD56AC5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ACD25A-5AC8-480F-9DE4-120504CFC3B6}">
      <dsp:nvSpPr>
        <dsp:cNvPr id="0" name=""/>
        <dsp:cNvSpPr/>
      </dsp:nvSpPr>
      <dsp:spPr>
        <a:xfrm>
          <a:off x="3446524" y="2399065"/>
          <a:ext cx="2456546" cy="11391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217939"/>
              <a:satOff val="-20967"/>
              <a:lumOff val="23449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b="1" kern="1200" dirty="0">
              <a:latin typeface="Calibri" panose="020F0502020204030204" pitchFamily="34" charset="0"/>
              <a:cs typeface="Calibri" panose="020F0502020204030204" pitchFamily="34" charset="0"/>
            </a:rPr>
            <a:t> Weitergabe von Adressen zur Bewerbung auf Ausbildung</a:t>
          </a:r>
        </a:p>
      </dsp:txBody>
      <dsp:txXfrm>
        <a:off x="4208512" y="2708884"/>
        <a:ext cx="1669534" cy="804336"/>
      </dsp:txXfrm>
    </dsp:sp>
    <dsp:sp modelId="{B9735343-2A8B-4F9B-ABEB-7526B8FE20A7}">
      <dsp:nvSpPr>
        <dsp:cNvPr id="0" name=""/>
        <dsp:cNvSpPr/>
      </dsp:nvSpPr>
      <dsp:spPr>
        <a:xfrm>
          <a:off x="87576" y="2399065"/>
          <a:ext cx="2481641" cy="11391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326909"/>
              <a:satOff val="-31450"/>
              <a:lumOff val="35174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b="1" kern="1200" dirty="0">
              <a:latin typeface="Calibri" panose="020F0502020204030204" pitchFamily="34" charset="0"/>
              <a:cs typeface="Calibri" panose="020F0502020204030204" pitchFamily="34" charset="0"/>
            </a:rPr>
            <a:t> Hilfen vor oder während</a:t>
          </a:r>
          <a:br>
            <a:rPr lang="de-DE" sz="1100" b="1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de-DE" sz="1100" b="1" kern="1200" dirty="0">
              <a:latin typeface="Calibri" panose="020F0502020204030204" pitchFamily="34" charset="0"/>
              <a:cs typeface="Calibri" panose="020F0502020204030204" pitchFamily="34" charset="0"/>
            </a:rPr>
            <a:t> einer Ausbildung</a:t>
          </a:r>
        </a:p>
      </dsp:txBody>
      <dsp:txXfrm>
        <a:off x="112600" y="2708884"/>
        <a:ext cx="1687101" cy="804336"/>
      </dsp:txXfrm>
    </dsp:sp>
    <dsp:sp modelId="{8FD9A48C-F897-4927-9351-A0A921F6B66E}">
      <dsp:nvSpPr>
        <dsp:cNvPr id="0" name=""/>
        <dsp:cNvSpPr/>
      </dsp:nvSpPr>
      <dsp:spPr>
        <a:xfrm>
          <a:off x="3427053" y="0"/>
          <a:ext cx="2497135" cy="11391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108970"/>
              <a:satOff val="-10483"/>
              <a:lumOff val="11725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b="1" kern="1200" dirty="0">
              <a:latin typeface="Calibri" panose="020F0502020204030204" pitchFamily="34" charset="0"/>
              <a:cs typeface="Calibri" panose="020F0502020204030204" pitchFamily="34" charset="0"/>
            </a:rPr>
            <a:t> Sprechzeiten in der</a:t>
          </a:r>
          <a:br>
            <a:rPr lang="de-DE" sz="1100" b="1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de-DE" sz="1100" b="1" kern="1200" dirty="0">
              <a:latin typeface="Calibri" panose="020F0502020204030204" pitchFamily="34" charset="0"/>
              <a:cs typeface="Calibri" panose="020F0502020204030204" pitchFamily="34" charset="0"/>
            </a:rPr>
            <a:t> Schule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b="1" kern="1200" dirty="0">
              <a:latin typeface="Calibri" panose="020F0502020204030204" pitchFamily="34" charset="0"/>
              <a:cs typeface="Calibri" panose="020F0502020204030204" pitchFamily="34" charset="0"/>
            </a:rPr>
            <a:t> Beratungen in der</a:t>
          </a:r>
          <a:br>
            <a:rPr lang="de-DE" sz="1100" b="1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de-DE" sz="1100" b="1" kern="1200" dirty="0">
              <a:latin typeface="Calibri" panose="020F0502020204030204" pitchFamily="34" charset="0"/>
              <a:cs typeface="Calibri" panose="020F0502020204030204" pitchFamily="34" charset="0"/>
            </a:rPr>
            <a:t> Agentur für Arbeit</a:t>
          </a:r>
          <a:br>
            <a:rPr lang="de-DE" sz="1100" b="1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de-DE" sz="1100" b="1" kern="1200" dirty="0">
              <a:latin typeface="Calibri" panose="020F0502020204030204" pitchFamily="34" charset="0"/>
              <a:cs typeface="Calibri" panose="020F0502020204030204" pitchFamily="34" charset="0"/>
            </a:rPr>
            <a:t> (auch telefonisch und</a:t>
          </a:r>
          <a:br>
            <a:rPr lang="de-DE" sz="1100" b="1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de-DE" sz="1100" b="1" kern="1200" dirty="0">
              <a:latin typeface="Calibri" panose="020F0502020204030204" pitchFamily="34" charset="0"/>
              <a:cs typeface="Calibri" panose="020F0502020204030204" pitchFamily="34" charset="0"/>
            </a:rPr>
            <a:t>  Videoberatung)</a:t>
          </a:r>
        </a:p>
      </dsp:txBody>
      <dsp:txXfrm>
        <a:off x="4201218" y="25024"/>
        <a:ext cx="1697946" cy="804336"/>
      </dsp:txXfrm>
    </dsp:sp>
    <dsp:sp modelId="{B07E05D4-BC55-45FF-8866-5C872D436941}">
      <dsp:nvSpPr>
        <dsp:cNvPr id="0" name=""/>
        <dsp:cNvSpPr/>
      </dsp:nvSpPr>
      <dsp:spPr>
        <a:xfrm>
          <a:off x="18955" y="0"/>
          <a:ext cx="2423678" cy="11391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b="1" kern="1200" dirty="0">
              <a:latin typeface="Calibri" panose="020F0502020204030204" pitchFamily="34" charset="0"/>
              <a:cs typeface="Calibri" panose="020F0502020204030204" pitchFamily="34" charset="0"/>
            </a:rPr>
            <a:t> Elternabend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b="1" kern="1200" dirty="0">
              <a:latin typeface="Calibri" panose="020F0502020204030204" pitchFamily="34" charset="0"/>
              <a:cs typeface="Calibri" panose="020F0502020204030204" pitchFamily="34" charset="0"/>
            </a:rPr>
            <a:t> Schulunterricht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b="1" kern="1200" dirty="0">
              <a:latin typeface="Calibri" panose="020F0502020204030204" pitchFamily="34" charset="0"/>
              <a:cs typeface="Calibri" panose="020F0502020204030204" pitchFamily="34" charset="0"/>
            </a:rPr>
            <a:t> BIZ-Besuch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b="1" kern="1200" dirty="0">
              <a:latin typeface="Calibri" panose="020F0502020204030204" pitchFamily="34" charset="0"/>
              <a:cs typeface="Calibri" panose="020F0502020204030204" pitchFamily="34" charset="0"/>
            </a:rPr>
            <a:t> Bewerbungsseminare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b="1" kern="1200" dirty="0">
              <a:latin typeface="Calibri" panose="020F0502020204030204" pitchFamily="34" charset="0"/>
              <a:cs typeface="Calibri" panose="020F0502020204030204" pitchFamily="34" charset="0"/>
            </a:rPr>
            <a:t> Internetangebote</a:t>
          </a:r>
        </a:p>
      </dsp:txBody>
      <dsp:txXfrm>
        <a:off x="43979" y="25024"/>
        <a:ext cx="1646526" cy="804336"/>
      </dsp:txXfrm>
    </dsp:sp>
    <dsp:sp modelId="{86DA00D4-6411-4F80-B56B-8644B4B28F03}">
      <dsp:nvSpPr>
        <dsp:cNvPr id="0" name=""/>
        <dsp:cNvSpPr/>
      </dsp:nvSpPr>
      <dsp:spPr>
        <a:xfrm>
          <a:off x="1337813" y="202916"/>
          <a:ext cx="1586092" cy="1541451"/>
        </a:xfrm>
        <a:prstGeom prst="pieWedg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/>
            <a:t>Informieren</a:t>
          </a:r>
        </a:p>
      </dsp:txBody>
      <dsp:txXfrm>
        <a:off x="1802369" y="654397"/>
        <a:ext cx="1121536" cy="1089970"/>
      </dsp:txXfrm>
    </dsp:sp>
    <dsp:sp modelId="{155D9953-B242-4A24-8950-BD21F911F82B}">
      <dsp:nvSpPr>
        <dsp:cNvPr id="0" name=""/>
        <dsp:cNvSpPr/>
      </dsp:nvSpPr>
      <dsp:spPr>
        <a:xfrm rot="5400000">
          <a:off x="2997693" y="202916"/>
          <a:ext cx="1541451" cy="1541451"/>
        </a:xfrm>
        <a:prstGeom prst="pieWedge">
          <a:avLst/>
        </a:prstGeom>
        <a:gradFill rotWithShape="0">
          <a:gsLst>
            <a:gs pos="0">
              <a:schemeClr val="accent1">
                <a:shade val="80000"/>
                <a:hueOff val="108970"/>
                <a:satOff val="-10483"/>
                <a:lumOff val="1172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08970"/>
                <a:satOff val="-10483"/>
                <a:lumOff val="1172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08970"/>
                <a:satOff val="-10483"/>
                <a:lumOff val="117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/>
            <a:t>Beraten</a:t>
          </a:r>
        </a:p>
      </dsp:txBody>
      <dsp:txXfrm rot="-5400000">
        <a:off x="2997693" y="654397"/>
        <a:ext cx="1089970" cy="1089970"/>
      </dsp:txXfrm>
    </dsp:sp>
    <dsp:sp modelId="{E7DE921B-3472-44CB-8556-B040F6C9BF2B}">
      <dsp:nvSpPr>
        <dsp:cNvPr id="0" name=""/>
        <dsp:cNvSpPr/>
      </dsp:nvSpPr>
      <dsp:spPr>
        <a:xfrm rot="10800000">
          <a:off x="2997693" y="1815566"/>
          <a:ext cx="1541451" cy="1541451"/>
        </a:xfrm>
        <a:prstGeom prst="pieWedge">
          <a:avLst/>
        </a:prstGeom>
        <a:gradFill rotWithShape="0">
          <a:gsLst>
            <a:gs pos="0">
              <a:schemeClr val="accent1">
                <a:shade val="80000"/>
                <a:hueOff val="217939"/>
                <a:satOff val="-20967"/>
                <a:lumOff val="23449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217939"/>
                <a:satOff val="-20967"/>
                <a:lumOff val="23449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217939"/>
                <a:satOff val="-20967"/>
                <a:lumOff val="234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/>
            <a:t>Vermitteln</a:t>
          </a:r>
        </a:p>
      </dsp:txBody>
      <dsp:txXfrm rot="10800000">
        <a:off x="2997693" y="1815566"/>
        <a:ext cx="1089970" cy="1089970"/>
      </dsp:txXfrm>
    </dsp:sp>
    <dsp:sp modelId="{58F5CEA8-6F99-487E-824E-FD68ABF1FD58}">
      <dsp:nvSpPr>
        <dsp:cNvPr id="0" name=""/>
        <dsp:cNvSpPr/>
      </dsp:nvSpPr>
      <dsp:spPr>
        <a:xfrm rot="16200000">
          <a:off x="1349559" y="1815566"/>
          <a:ext cx="1541451" cy="1541451"/>
        </a:xfrm>
        <a:prstGeom prst="pieWedge">
          <a:avLst/>
        </a:prstGeom>
        <a:gradFill rotWithShape="0">
          <a:gsLst>
            <a:gs pos="0">
              <a:schemeClr val="accent1">
                <a:shade val="80000"/>
                <a:hueOff val="326909"/>
                <a:satOff val="-31450"/>
                <a:lumOff val="35174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326909"/>
                <a:satOff val="-31450"/>
                <a:lumOff val="35174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326909"/>
                <a:satOff val="-31450"/>
                <a:lumOff val="3517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/>
            <a:t>Fördern</a:t>
          </a:r>
        </a:p>
      </dsp:txBody>
      <dsp:txXfrm rot="5400000">
        <a:off x="1801040" y="1815566"/>
        <a:ext cx="1089970" cy="1089970"/>
      </dsp:txXfrm>
    </dsp:sp>
    <dsp:sp modelId="{A4005710-149B-4E89-A006-1B7237409C78}">
      <dsp:nvSpPr>
        <dsp:cNvPr id="0" name=""/>
        <dsp:cNvSpPr/>
      </dsp:nvSpPr>
      <dsp:spPr>
        <a:xfrm>
          <a:off x="2695989" y="1459573"/>
          <a:ext cx="532210" cy="462791"/>
        </a:xfrm>
        <a:prstGeom prst="circular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445C31-D721-4FEF-BFFB-B8B596E37BA1}">
      <dsp:nvSpPr>
        <dsp:cNvPr id="0" name=""/>
        <dsp:cNvSpPr/>
      </dsp:nvSpPr>
      <dsp:spPr>
        <a:xfrm rot="10800000">
          <a:off x="2695989" y="1637570"/>
          <a:ext cx="532210" cy="462791"/>
        </a:xfrm>
        <a:prstGeom prst="circular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956E8C-1EAC-42AA-9D64-37635385B181}">
      <dsp:nvSpPr>
        <dsp:cNvPr id="0" name=""/>
        <dsp:cNvSpPr/>
      </dsp:nvSpPr>
      <dsp:spPr>
        <a:xfrm>
          <a:off x="-4485319" y="-687940"/>
          <a:ext cx="5344141" cy="5344141"/>
        </a:xfrm>
        <a:prstGeom prst="blockArc">
          <a:avLst>
            <a:gd name="adj1" fmla="val 18900000"/>
            <a:gd name="adj2" fmla="val 2700000"/>
            <a:gd name="adj3" fmla="val 404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E1B02F-A465-41E5-B65D-CDE18BF08BF4}">
      <dsp:nvSpPr>
        <dsp:cNvPr id="0" name=""/>
        <dsp:cNvSpPr/>
      </dsp:nvSpPr>
      <dsp:spPr>
        <a:xfrm>
          <a:off x="278373" y="180397"/>
          <a:ext cx="5125742" cy="36063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625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Interessen und Fähigkeiten</a:t>
          </a:r>
        </a:p>
      </dsp:txBody>
      <dsp:txXfrm>
        <a:off x="278373" y="180397"/>
        <a:ext cx="5125742" cy="360635"/>
      </dsp:txXfrm>
    </dsp:sp>
    <dsp:sp modelId="{06380F6F-AE35-40ED-997F-611B1289DB1A}">
      <dsp:nvSpPr>
        <dsp:cNvPr id="0" name=""/>
        <dsp:cNvSpPr/>
      </dsp:nvSpPr>
      <dsp:spPr>
        <a:xfrm>
          <a:off x="52976" y="135317"/>
          <a:ext cx="450794" cy="4507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697482-3873-4241-A5B5-B201F4A9945B}">
      <dsp:nvSpPr>
        <dsp:cNvPr id="0" name=""/>
        <dsp:cNvSpPr/>
      </dsp:nvSpPr>
      <dsp:spPr>
        <a:xfrm>
          <a:off x="604961" y="721667"/>
          <a:ext cx="4799154" cy="360635"/>
        </a:xfrm>
        <a:prstGeom prst="rect">
          <a:avLst/>
        </a:prstGeom>
        <a:gradFill rotWithShape="0">
          <a:gsLst>
            <a:gs pos="0">
              <a:schemeClr val="accent3">
                <a:hueOff val="-3529596"/>
                <a:satOff val="-16667"/>
                <a:lumOff val="-3726"/>
                <a:alphaOff val="0"/>
                <a:shade val="51000"/>
                <a:satMod val="130000"/>
              </a:schemeClr>
            </a:gs>
            <a:gs pos="80000">
              <a:schemeClr val="accent3">
                <a:hueOff val="-3529596"/>
                <a:satOff val="-16667"/>
                <a:lumOff val="-3726"/>
                <a:alphaOff val="0"/>
                <a:shade val="93000"/>
                <a:satMod val="130000"/>
              </a:schemeClr>
            </a:gs>
            <a:gs pos="100000">
              <a:schemeClr val="accent3">
                <a:hueOff val="-3529596"/>
                <a:satOff val="-16667"/>
                <a:lumOff val="-3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625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Praktika</a:t>
          </a:r>
        </a:p>
      </dsp:txBody>
      <dsp:txXfrm>
        <a:off x="604961" y="721667"/>
        <a:ext cx="4799154" cy="360635"/>
      </dsp:txXfrm>
    </dsp:sp>
    <dsp:sp modelId="{C9366AB3-04F8-4207-B0A7-E06DE3FB745E}">
      <dsp:nvSpPr>
        <dsp:cNvPr id="0" name=""/>
        <dsp:cNvSpPr/>
      </dsp:nvSpPr>
      <dsp:spPr>
        <a:xfrm>
          <a:off x="379564" y="676588"/>
          <a:ext cx="450794" cy="4507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3529596"/>
              <a:satOff val="-16667"/>
              <a:lumOff val="-37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6753D7-C5AE-42D3-B560-A86493B4338F}">
      <dsp:nvSpPr>
        <dsp:cNvPr id="0" name=""/>
        <dsp:cNvSpPr/>
      </dsp:nvSpPr>
      <dsp:spPr>
        <a:xfrm>
          <a:off x="783929" y="1262541"/>
          <a:ext cx="4620185" cy="360635"/>
        </a:xfrm>
        <a:prstGeom prst="rect">
          <a:avLst/>
        </a:prstGeom>
        <a:gradFill rotWithShape="0">
          <a:gsLst>
            <a:gs pos="0">
              <a:schemeClr val="accent3">
                <a:hueOff val="-7059191"/>
                <a:satOff val="-33333"/>
                <a:lumOff val="-7451"/>
                <a:alphaOff val="0"/>
                <a:shade val="51000"/>
                <a:satMod val="130000"/>
              </a:schemeClr>
            </a:gs>
            <a:gs pos="80000">
              <a:schemeClr val="accent3">
                <a:hueOff val="-7059191"/>
                <a:satOff val="-33333"/>
                <a:lumOff val="-7451"/>
                <a:alphaOff val="0"/>
                <a:shade val="93000"/>
                <a:satMod val="130000"/>
              </a:schemeClr>
            </a:gs>
            <a:gs pos="100000">
              <a:schemeClr val="accent3">
                <a:hueOff val="-7059191"/>
                <a:satOff val="-33333"/>
                <a:lumOff val="-7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625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Softskills</a:t>
          </a:r>
        </a:p>
      </dsp:txBody>
      <dsp:txXfrm>
        <a:off x="783929" y="1262541"/>
        <a:ext cx="4620185" cy="360635"/>
      </dsp:txXfrm>
    </dsp:sp>
    <dsp:sp modelId="{81398C74-FBBA-40D3-98EF-DB6F5EB1561A}">
      <dsp:nvSpPr>
        <dsp:cNvPr id="0" name=""/>
        <dsp:cNvSpPr/>
      </dsp:nvSpPr>
      <dsp:spPr>
        <a:xfrm>
          <a:off x="558532" y="1217462"/>
          <a:ext cx="450794" cy="4507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7059191"/>
              <a:satOff val="-33333"/>
              <a:lumOff val="-745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AF5DCD-228C-40A0-B5EF-A47F43241DE7}">
      <dsp:nvSpPr>
        <dsp:cNvPr id="0" name=""/>
        <dsp:cNvSpPr/>
      </dsp:nvSpPr>
      <dsp:spPr>
        <a:xfrm>
          <a:off x="841072" y="1803812"/>
          <a:ext cx="4563043" cy="360635"/>
        </a:xfrm>
        <a:prstGeom prst="rect">
          <a:avLst/>
        </a:prstGeom>
        <a:gradFill rotWithShape="0">
          <a:gsLst>
            <a:gs pos="0">
              <a:schemeClr val="accent3">
                <a:hueOff val="-10588787"/>
                <a:satOff val="-50000"/>
                <a:lumOff val="-11176"/>
                <a:alphaOff val="0"/>
                <a:shade val="51000"/>
                <a:satMod val="130000"/>
              </a:schemeClr>
            </a:gs>
            <a:gs pos="80000">
              <a:schemeClr val="accent3">
                <a:hueOff val="-10588787"/>
                <a:satOff val="-50000"/>
                <a:lumOff val="-11176"/>
                <a:alphaOff val="0"/>
                <a:shade val="93000"/>
                <a:satMod val="130000"/>
              </a:schemeClr>
            </a:gs>
            <a:gs pos="100000">
              <a:schemeClr val="accent3">
                <a:hueOff val="-10588787"/>
                <a:satOff val="-50000"/>
                <a:lumOff val="-111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625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Veranstaltungen BIZ und BAM 11.+12.03.22</a:t>
          </a:r>
        </a:p>
      </dsp:txBody>
      <dsp:txXfrm>
        <a:off x="841072" y="1803812"/>
        <a:ext cx="4563043" cy="360635"/>
      </dsp:txXfrm>
    </dsp:sp>
    <dsp:sp modelId="{BD162BF8-2821-432F-84CD-BB7CADD3F222}">
      <dsp:nvSpPr>
        <dsp:cNvPr id="0" name=""/>
        <dsp:cNvSpPr/>
      </dsp:nvSpPr>
      <dsp:spPr>
        <a:xfrm>
          <a:off x="615675" y="1758732"/>
          <a:ext cx="450794" cy="4507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10588787"/>
              <a:satOff val="-50000"/>
              <a:lumOff val="-111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129DF7-14FB-4612-9E2B-7880DFC7DB8C}">
      <dsp:nvSpPr>
        <dsp:cNvPr id="0" name=""/>
        <dsp:cNvSpPr/>
      </dsp:nvSpPr>
      <dsp:spPr>
        <a:xfrm>
          <a:off x="783929" y="2345082"/>
          <a:ext cx="4620185" cy="360635"/>
        </a:xfrm>
        <a:prstGeom prst="rect">
          <a:avLst/>
        </a:prstGeom>
        <a:gradFill rotWithShape="0">
          <a:gsLst>
            <a:gs pos="0">
              <a:schemeClr val="accent3">
                <a:hueOff val="-14118383"/>
                <a:satOff val="-66667"/>
                <a:lumOff val="-14902"/>
                <a:alphaOff val="0"/>
                <a:shade val="51000"/>
                <a:satMod val="130000"/>
              </a:schemeClr>
            </a:gs>
            <a:gs pos="80000">
              <a:schemeClr val="accent3">
                <a:hueOff val="-14118383"/>
                <a:satOff val="-66667"/>
                <a:lumOff val="-14902"/>
                <a:alphaOff val="0"/>
                <a:shade val="93000"/>
                <a:satMod val="130000"/>
              </a:schemeClr>
            </a:gs>
            <a:gs pos="100000">
              <a:schemeClr val="accent3">
                <a:hueOff val="-14118383"/>
                <a:satOff val="-66667"/>
                <a:lumOff val="-14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625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Rechtzeitig bewerben</a:t>
          </a:r>
        </a:p>
      </dsp:txBody>
      <dsp:txXfrm>
        <a:off x="783929" y="2345082"/>
        <a:ext cx="4620185" cy="360635"/>
      </dsp:txXfrm>
    </dsp:sp>
    <dsp:sp modelId="{3DAC4F15-1AF3-4209-9F7D-C7D92BBF0C2A}">
      <dsp:nvSpPr>
        <dsp:cNvPr id="0" name=""/>
        <dsp:cNvSpPr/>
      </dsp:nvSpPr>
      <dsp:spPr>
        <a:xfrm>
          <a:off x="558532" y="2300003"/>
          <a:ext cx="450794" cy="4507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14118383"/>
              <a:satOff val="-66667"/>
              <a:lumOff val="-149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81715DB-6E4E-40DC-8732-9BF5F262114B}">
      <dsp:nvSpPr>
        <dsp:cNvPr id="0" name=""/>
        <dsp:cNvSpPr/>
      </dsp:nvSpPr>
      <dsp:spPr>
        <a:xfrm>
          <a:off x="604961" y="2885956"/>
          <a:ext cx="4799154" cy="360635"/>
        </a:xfrm>
        <a:prstGeom prst="rect">
          <a:avLst/>
        </a:prstGeom>
        <a:gradFill rotWithShape="0">
          <a:gsLst>
            <a:gs pos="0">
              <a:schemeClr val="accent3">
                <a:hueOff val="-17647978"/>
                <a:satOff val="-83333"/>
                <a:lumOff val="-18627"/>
                <a:alphaOff val="0"/>
                <a:shade val="51000"/>
                <a:satMod val="130000"/>
              </a:schemeClr>
            </a:gs>
            <a:gs pos="80000">
              <a:schemeClr val="accent3">
                <a:hueOff val="-17647978"/>
                <a:satOff val="-83333"/>
                <a:lumOff val="-18627"/>
                <a:alphaOff val="0"/>
                <a:shade val="93000"/>
                <a:satMod val="130000"/>
              </a:schemeClr>
            </a:gs>
            <a:gs pos="100000">
              <a:schemeClr val="accent3">
                <a:hueOff val="-17647978"/>
                <a:satOff val="-83333"/>
                <a:lumOff val="-1862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625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Infotermine an weiterführenden Schulen</a:t>
          </a:r>
        </a:p>
      </dsp:txBody>
      <dsp:txXfrm>
        <a:off x="604961" y="2885956"/>
        <a:ext cx="4799154" cy="360635"/>
      </dsp:txXfrm>
    </dsp:sp>
    <dsp:sp modelId="{6CAD9DDE-45F7-4772-B673-E5DDD4CB0299}">
      <dsp:nvSpPr>
        <dsp:cNvPr id="0" name=""/>
        <dsp:cNvSpPr/>
      </dsp:nvSpPr>
      <dsp:spPr>
        <a:xfrm>
          <a:off x="379564" y="2840877"/>
          <a:ext cx="450794" cy="4507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17647978"/>
              <a:satOff val="-83333"/>
              <a:lumOff val="-1862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F8E5EE-E015-4C43-850E-A6389D14CF87}">
      <dsp:nvSpPr>
        <dsp:cNvPr id="0" name=""/>
        <dsp:cNvSpPr/>
      </dsp:nvSpPr>
      <dsp:spPr>
        <a:xfrm>
          <a:off x="278373" y="3427227"/>
          <a:ext cx="5125742" cy="360635"/>
        </a:xfrm>
        <a:prstGeom prst="rect">
          <a:avLst/>
        </a:prstGeom>
        <a:gradFill rotWithShape="0">
          <a:gsLst>
            <a:gs pos="0">
              <a:schemeClr val="accent3">
                <a:hueOff val="-21177574"/>
                <a:satOff val="-100000"/>
                <a:lumOff val="-22353"/>
                <a:alphaOff val="0"/>
                <a:shade val="51000"/>
                <a:satMod val="130000"/>
              </a:schemeClr>
            </a:gs>
            <a:gs pos="80000">
              <a:schemeClr val="accent3">
                <a:hueOff val="-21177574"/>
                <a:satOff val="-100000"/>
                <a:lumOff val="-22353"/>
                <a:alphaOff val="0"/>
                <a:shade val="93000"/>
                <a:satMod val="130000"/>
              </a:schemeClr>
            </a:gs>
            <a:gs pos="100000">
              <a:schemeClr val="accent3">
                <a:hueOff val="-21177574"/>
                <a:satOff val="-100000"/>
                <a:lumOff val="-223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625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Plan A und B</a:t>
          </a:r>
        </a:p>
      </dsp:txBody>
      <dsp:txXfrm>
        <a:off x="278373" y="3427227"/>
        <a:ext cx="5125742" cy="360635"/>
      </dsp:txXfrm>
    </dsp:sp>
    <dsp:sp modelId="{B3F8245A-C149-4A4E-B97B-2C4D033EBE34}">
      <dsp:nvSpPr>
        <dsp:cNvPr id="0" name=""/>
        <dsp:cNvSpPr/>
      </dsp:nvSpPr>
      <dsp:spPr>
        <a:xfrm>
          <a:off x="52976" y="3382147"/>
          <a:ext cx="450794" cy="4507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21177574"/>
              <a:satOff val="-100000"/>
              <a:lumOff val="-2235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1DD3FB-EE48-4147-9B0F-0582D5F1B6EE}">
      <dsp:nvSpPr>
        <dsp:cNvPr id="0" name=""/>
        <dsp:cNvSpPr/>
      </dsp:nvSpPr>
      <dsp:spPr>
        <a:xfrm>
          <a:off x="572812" y="0"/>
          <a:ext cx="6491877" cy="2883808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E4230A-D7A3-4182-BD9F-3B636C991482}">
      <dsp:nvSpPr>
        <dsp:cNvPr id="0" name=""/>
        <dsp:cNvSpPr/>
      </dsp:nvSpPr>
      <dsp:spPr>
        <a:xfrm>
          <a:off x="258809" y="865142"/>
          <a:ext cx="2291250" cy="1153523"/>
        </a:xfrm>
        <a:prstGeom prst="roundRect">
          <a:avLst/>
        </a:prstGeom>
        <a:solidFill>
          <a:srgbClr val="33CC3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/>
            <a:t>Seit Sept. 2021</a:t>
          </a:r>
          <a:br>
            <a:rPr lang="de-DE" sz="1400" b="1" kern="1200" dirty="0"/>
          </a:br>
          <a:br>
            <a:rPr lang="de-DE" sz="1400" b="1" kern="1200" dirty="0"/>
          </a:br>
          <a:r>
            <a:rPr lang="de-DE" sz="1400" kern="1200" dirty="0"/>
            <a:t>Bewerbungsbeginn bei kleinen und mittleren Unternehmen</a:t>
          </a:r>
        </a:p>
      </dsp:txBody>
      <dsp:txXfrm>
        <a:off x="315119" y="921452"/>
        <a:ext cx="2178630" cy="1040903"/>
      </dsp:txXfrm>
    </dsp:sp>
    <dsp:sp modelId="{8B048715-B44F-4871-903D-141982B4302C}">
      <dsp:nvSpPr>
        <dsp:cNvPr id="0" name=""/>
        <dsp:cNvSpPr/>
      </dsp:nvSpPr>
      <dsp:spPr>
        <a:xfrm>
          <a:off x="2673126" y="865142"/>
          <a:ext cx="2291250" cy="1153523"/>
        </a:xfrm>
        <a:prstGeom prst="roundRect">
          <a:avLst/>
        </a:prstGeom>
        <a:solidFill>
          <a:srgbClr val="7030A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/>
            <a:t>Ab Februar 2022</a:t>
          </a:r>
          <a:br>
            <a:rPr lang="de-DE" sz="1400" b="1" kern="1200" dirty="0"/>
          </a:br>
          <a:br>
            <a:rPr lang="de-DE" sz="1400" b="1" kern="1200" dirty="0"/>
          </a:br>
          <a:r>
            <a:rPr lang="de-DE" sz="1400" kern="1200" dirty="0"/>
            <a:t>Anmeldung an weiterführenden Schulen</a:t>
          </a:r>
        </a:p>
      </dsp:txBody>
      <dsp:txXfrm>
        <a:off x="2729436" y="921452"/>
        <a:ext cx="2178630" cy="1040903"/>
      </dsp:txXfrm>
    </dsp:sp>
    <dsp:sp modelId="{6CCF15AE-82C8-4F01-A271-01E7CD56AC5E}">
      <dsp:nvSpPr>
        <dsp:cNvPr id="0" name=""/>
        <dsp:cNvSpPr/>
      </dsp:nvSpPr>
      <dsp:spPr>
        <a:xfrm>
          <a:off x="5087442" y="865142"/>
          <a:ext cx="2291250" cy="1153523"/>
        </a:xfrm>
        <a:prstGeom prst="roundRect">
          <a:avLst/>
        </a:prstGeom>
        <a:solidFill>
          <a:schemeClr val="tx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/>
            <a:t>September 2022</a:t>
          </a:r>
          <a:br>
            <a:rPr lang="de-DE" sz="1400" kern="1200" dirty="0"/>
          </a:br>
          <a:br>
            <a:rPr lang="de-DE" sz="1400" kern="1200" dirty="0"/>
          </a:br>
          <a:r>
            <a:rPr lang="de-DE" sz="1400" kern="1200" dirty="0"/>
            <a:t>Ausbildungsbeginn oder weiterhin Schulbesuch</a:t>
          </a:r>
        </a:p>
      </dsp:txBody>
      <dsp:txXfrm>
        <a:off x="5143752" y="921452"/>
        <a:ext cx="2178630" cy="10409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1DD3FB-EE48-4147-9B0F-0582D5F1B6EE}">
      <dsp:nvSpPr>
        <dsp:cNvPr id="0" name=""/>
        <dsp:cNvSpPr/>
      </dsp:nvSpPr>
      <dsp:spPr>
        <a:xfrm>
          <a:off x="538551" y="0"/>
          <a:ext cx="6103585" cy="2857936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E4230A-D7A3-4182-BD9F-3B636C991482}">
      <dsp:nvSpPr>
        <dsp:cNvPr id="0" name=""/>
        <dsp:cNvSpPr/>
      </dsp:nvSpPr>
      <dsp:spPr>
        <a:xfrm>
          <a:off x="3593" y="857380"/>
          <a:ext cx="1728554" cy="1143174"/>
        </a:xfrm>
        <a:prstGeom prst="roundRect">
          <a:avLst/>
        </a:prstGeom>
        <a:solidFill>
          <a:srgbClr val="33CC3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 dirty="0"/>
            <a:t>Mai 2022</a:t>
          </a:r>
          <a:br>
            <a:rPr lang="de-DE" sz="1100" b="1" kern="1200" dirty="0"/>
          </a:br>
          <a:br>
            <a:rPr lang="de-DE" sz="1100" b="1" kern="1200" dirty="0"/>
          </a:br>
          <a:r>
            <a:rPr lang="de-DE" sz="1100" kern="1200" dirty="0"/>
            <a:t>Bewerbungsbeginn bei Großunternehmen, Banken, Versicherungen</a:t>
          </a:r>
        </a:p>
      </dsp:txBody>
      <dsp:txXfrm>
        <a:off x="59398" y="913185"/>
        <a:ext cx="1616944" cy="1031564"/>
      </dsp:txXfrm>
    </dsp:sp>
    <dsp:sp modelId="{03C17999-927D-4746-BBB7-50A4B225C1ED}">
      <dsp:nvSpPr>
        <dsp:cNvPr id="0" name=""/>
        <dsp:cNvSpPr/>
      </dsp:nvSpPr>
      <dsp:spPr>
        <a:xfrm>
          <a:off x="1818576" y="857380"/>
          <a:ext cx="1728554" cy="1143174"/>
        </a:xfrm>
        <a:prstGeom prst="roundRect">
          <a:avLst/>
        </a:prstGeom>
        <a:solidFill>
          <a:srgbClr val="33CC3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 dirty="0"/>
            <a:t>September 2022</a:t>
          </a:r>
          <a:br>
            <a:rPr lang="de-DE" sz="1100" b="1" kern="1200" dirty="0"/>
          </a:br>
          <a:br>
            <a:rPr lang="de-DE" sz="1100" b="1" kern="1200" dirty="0"/>
          </a:br>
          <a:r>
            <a:rPr lang="de-DE" sz="1100" kern="1200" dirty="0"/>
            <a:t>Bewerbungsbeginn bei kleinen und mittleren Unternehmen</a:t>
          </a:r>
        </a:p>
      </dsp:txBody>
      <dsp:txXfrm>
        <a:off x="1874381" y="913185"/>
        <a:ext cx="1616944" cy="1031564"/>
      </dsp:txXfrm>
    </dsp:sp>
    <dsp:sp modelId="{8B048715-B44F-4871-903D-141982B4302C}">
      <dsp:nvSpPr>
        <dsp:cNvPr id="0" name=""/>
        <dsp:cNvSpPr/>
      </dsp:nvSpPr>
      <dsp:spPr>
        <a:xfrm>
          <a:off x="3633558" y="857380"/>
          <a:ext cx="1728554" cy="1143174"/>
        </a:xfrm>
        <a:prstGeom prst="roundRect">
          <a:avLst/>
        </a:prstGeom>
        <a:solidFill>
          <a:srgbClr val="7030A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 dirty="0"/>
            <a:t>Februar 2023</a:t>
          </a:r>
          <a:br>
            <a:rPr lang="de-DE" sz="1100" b="1" kern="1200" dirty="0"/>
          </a:br>
          <a:br>
            <a:rPr lang="de-DE" sz="1100" b="1" kern="1200" dirty="0"/>
          </a:br>
          <a:r>
            <a:rPr lang="de-DE" sz="1100" kern="1200" dirty="0"/>
            <a:t>Anmeldung an weiterführenden Schulen</a:t>
          </a:r>
        </a:p>
      </dsp:txBody>
      <dsp:txXfrm>
        <a:off x="3689363" y="913185"/>
        <a:ext cx="1616944" cy="1031564"/>
      </dsp:txXfrm>
    </dsp:sp>
    <dsp:sp modelId="{6CCF15AE-82C8-4F01-A271-01E7CD56AC5E}">
      <dsp:nvSpPr>
        <dsp:cNvPr id="0" name=""/>
        <dsp:cNvSpPr/>
      </dsp:nvSpPr>
      <dsp:spPr>
        <a:xfrm>
          <a:off x="5448540" y="857380"/>
          <a:ext cx="1728554" cy="1143174"/>
        </a:xfrm>
        <a:prstGeom prst="roundRect">
          <a:avLst/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 dirty="0"/>
            <a:t>September 2023</a:t>
          </a:r>
          <a:br>
            <a:rPr lang="de-DE" sz="1100" kern="1200" dirty="0"/>
          </a:br>
          <a:br>
            <a:rPr lang="de-DE" sz="1100" kern="1200" dirty="0"/>
          </a:br>
          <a:r>
            <a:rPr lang="de-DE" sz="1100" kern="1200" dirty="0"/>
            <a:t>Ausbildungsbeginn oder weiterhin Schulbesuch</a:t>
          </a:r>
        </a:p>
      </dsp:txBody>
      <dsp:txXfrm>
        <a:off x="5504345" y="913185"/>
        <a:ext cx="1616944" cy="1031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C1DB1-0B36-47ED-9F28-C923B0234781}" type="datetimeFigureOut">
              <a:rPr lang="de-DE" smtClean="0"/>
              <a:t>29.11.2021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295E3-2A8A-4DE1-8B02-737B037D994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0385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DEAD1-67E2-4A84-ADC8-A6C72CBA97FB}" type="datetimeFigureOut">
              <a:rPr lang="de-DE" smtClean="0"/>
              <a:t>29.11.2021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CFFDD-70F1-45FB-A4BA-81BC635DAB0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3114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5CFFDD-70F1-45FB-A4BA-81BC635DAB07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1347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5CFFDD-70F1-45FB-A4BA-81BC635DAB07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3487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Nutzungshinweise zur Inhaltsfolie:</a:t>
            </a: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Bei Präsentationsfolien die Textmenge möglichst klein halten. Präsentationen sind in der Regel keine Lesevorträge. </a:t>
            </a: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Richtlinie: max. 6 Aufzählungspunkte pro Folie</a:t>
            </a: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Möglichst mit Diagrammen, Grafiken und Bildern arbeiten.</a:t>
            </a:r>
          </a:p>
          <a:p>
            <a:pPr eaLnBrk="1" hangingPunct="1"/>
            <a:r>
              <a:rPr lang="de-DE" altLang="de-DE" b="1">
                <a:latin typeface="Arial" panose="020B0604020202020204" pitchFamily="34" charset="0"/>
              </a:rPr>
              <a:t> </a:t>
            </a:r>
            <a:endParaRPr lang="de-DE" altLang="de-DE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 b="1">
                <a:latin typeface="Arial" panose="020B0604020202020204" pitchFamily="34" charset="0"/>
              </a:rPr>
              <a:t>Rahmen-Layout und Satzspiegel:</a:t>
            </a:r>
            <a:endParaRPr lang="de-DE" altLang="de-DE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Rahmen-Layout (Kopf-, Fuß- und Inhaltsbereich) nicht abänderbar.</a:t>
            </a: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Der Satzspiegel ist der Raum, in welchem der Inhalt stehen darf. Das betrifft Texte, Bilder, Grafiken und Diagramme. Ausnahme von der Regel sind ggf. detailreiche Tabellen und Diagramme. </a:t>
            </a: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Satzspiegel sichtbar machen: [Registerkarte Ansicht &gt; Anzeigen &gt; Führungslinien]</a:t>
            </a: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Spalten oder ein typografisches Gestaltungsraster werden nicht vorgegeben.</a:t>
            </a:r>
          </a:p>
          <a:p>
            <a:pPr eaLnBrk="1" hangingPunct="1"/>
            <a:r>
              <a:rPr lang="de-DE" altLang="de-DE" b="1">
                <a:latin typeface="Arial" panose="020B0604020202020204" pitchFamily="34" charset="0"/>
              </a:rPr>
              <a:t> </a:t>
            </a:r>
            <a:endParaRPr lang="de-DE" altLang="de-DE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 b="1">
                <a:latin typeface="Arial" panose="020B0604020202020204" pitchFamily="34" charset="0"/>
              </a:rPr>
              <a:t>Überschrift: </a:t>
            </a:r>
            <a:endParaRPr lang="de-DE" altLang="de-DE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Überschrift ist Pflicht. Diese sollte bereits einen aussagekräftigen Inhalt transportieren.</a:t>
            </a: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Typografie (im Textrahmen bereits voreingestellt): </a:t>
            </a:r>
            <a:br>
              <a:rPr lang="de-DE" altLang="de-DE">
                <a:latin typeface="Arial" panose="020B0604020202020204" pitchFamily="34" charset="0"/>
              </a:rPr>
            </a:br>
            <a:r>
              <a:rPr lang="de-DE" altLang="de-DE">
                <a:latin typeface="Arial" panose="020B0604020202020204" pitchFamily="34" charset="0"/>
              </a:rPr>
              <a:t>Arial Fett -- 24pt -- Weiß -- 1 bis 2 Zeilen, vertikal von oben beginnend -- Zeilenabstand: 1 (einfach) -- Absatzabstand: 5pt – linksbündig</a:t>
            </a:r>
          </a:p>
          <a:p>
            <a:pPr eaLnBrk="1" hangingPunct="1"/>
            <a:r>
              <a:rPr lang="de-DE" altLang="de-DE" b="1">
                <a:latin typeface="Arial" panose="020B0604020202020204" pitchFamily="34" charset="0"/>
              </a:rPr>
              <a:t> </a:t>
            </a:r>
            <a:endParaRPr lang="de-DE" altLang="de-DE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 b="1">
                <a:latin typeface="Arial" panose="020B0604020202020204" pitchFamily="34" charset="0"/>
              </a:rPr>
              <a:t>Fließtext Inhaltsbereich</a:t>
            </a:r>
            <a:endParaRPr lang="de-DE" altLang="de-DE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Typografie (im Textrahmen bereits voreingestellt): </a:t>
            </a:r>
            <a:br>
              <a:rPr lang="de-DE" altLang="de-DE">
                <a:latin typeface="Arial" panose="020B0604020202020204" pitchFamily="34" charset="0"/>
              </a:rPr>
            </a:br>
            <a:r>
              <a:rPr lang="de-DE" altLang="de-DE">
                <a:latin typeface="Arial" panose="020B0604020202020204" pitchFamily="34" charset="0"/>
              </a:rPr>
              <a:t>Arial -- 20pt -- Schwarz -- max. 17 Zeilen, vertikal von oben beginnend -- Zeilenabstand: 1 (einfach) -- Absatzabstand: 4pt – linksbündig</a:t>
            </a: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Hervorhebungen in Fettschrift.</a:t>
            </a: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Hinweis: Bei einem Vortrag sollte sparsam mit Textmengen umgegangen werden.</a:t>
            </a:r>
          </a:p>
          <a:p>
            <a:pPr eaLnBrk="1" hangingPunct="1"/>
            <a:r>
              <a:rPr lang="de-DE" altLang="de-DE" b="1">
                <a:latin typeface="Arial" panose="020B0604020202020204" pitchFamily="34" charset="0"/>
              </a:rPr>
              <a:t> </a:t>
            </a:r>
            <a:endParaRPr lang="de-DE" altLang="de-DE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 b="1">
                <a:latin typeface="Arial" panose="020B0604020202020204" pitchFamily="34" charset="0"/>
              </a:rPr>
              <a:t>Aufzählungspunkte (Bullets)</a:t>
            </a:r>
            <a:endParaRPr lang="de-DE" altLang="de-DE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Typografie (im Textrahmen bereits voreingestellt): </a:t>
            </a: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Erste Gliederungsebene – aufbauend auf der Typografie des Fließtexts: </a:t>
            </a:r>
            <a:br>
              <a:rPr lang="de-DE" altLang="de-DE">
                <a:latin typeface="Arial" panose="020B0604020202020204" pitchFamily="34" charset="0"/>
              </a:rPr>
            </a:br>
            <a:r>
              <a:rPr lang="de-DE" altLang="de-DE">
                <a:latin typeface="Arial" panose="020B0604020202020204" pitchFamily="34" charset="0"/>
              </a:rPr>
              <a:t>Aufzählungspunkt: roter Balken.</a:t>
            </a:r>
            <a:br>
              <a:rPr lang="de-DE" altLang="de-DE">
                <a:latin typeface="Arial" panose="020B0604020202020204" pitchFamily="34" charset="0"/>
              </a:rPr>
            </a:br>
            <a:r>
              <a:rPr lang="de-DE" altLang="de-DE">
                <a:latin typeface="Arial" panose="020B0604020202020204" pitchFamily="34" charset="0"/>
              </a:rPr>
              <a:t>Arial -- 20pt -- Schwarz -- Zeilenabstand: 1 (einfach) -- Absatzabstand: 4pt -- linksbündig</a:t>
            </a: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Zweite Gliederungsebene: </a:t>
            </a:r>
            <a:br>
              <a:rPr lang="de-DE" altLang="de-DE">
                <a:latin typeface="Arial" panose="020B0604020202020204" pitchFamily="34" charset="0"/>
              </a:rPr>
            </a:br>
            <a:r>
              <a:rPr lang="de-DE" altLang="de-DE">
                <a:latin typeface="Arial" panose="020B0604020202020204" pitchFamily="34" charset="0"/>
              </a:rPr>
              <a:t>Aufzählungspunkt: grauer Bulletpoint (R88 – G89 – B91); Größe: 100%</a:t>
            </a:r>
            <a:br>
              <a:rPr lang="de-DE" altLang="de-DE">
                <a:latin typeface="Arial" panose="020B0604020202020204" pitchFamily="34" charset="0"/>
              </a:rPr>
            </a:br>
            <a:r>
              <a:rPr lang="de-DE" altLang="de-DE">
                <a:latin typeface="Arial" panose="020B0604020202020204" pitchFamily="34" charset="0"/>
              </a:rPr>
              <a:t>Arial -- 20pt -- Grau (R88 – G89 – B91) -- Zeilenabstand: 1 (einfach) -- Absatzabstand: 9 pt -- linksbündig</a:t>
            </a: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Dritte Gliederungsebene: </a:t>
            </a:r>
            <a:br>
              <a:rPr lang="de-DE" altLang="de-DE">
                <a:latin typeface="Arial" panose="020B0604020202020204" pitchFamily="34" charset="0"/>
              </a:rPr>
            </a:br>
            <a:r>
              <a:rPr lang="de-DE" altLang="de-DE">
                <a:latin typeface="Arial" panose="020B0604020202020204" pitchFamily="34" charset="0"/>
              </a:rPr>
              <a:t>Aufzählungspunkt: grauer Bulletpoint (R88 – G89 – B91); Größe 100%</a:t>
            </a:r>
            <a:br>
              <a:rPr lang="de-DE" altLang="de-DE">
                <a:latin typeface="Arial" panose="020B0604020202020204" pitchFamily="34" charset="0"/>
              </a:rPr>
            </a:br>
            <a:r>
              <a:rPr lang="de-DE" altLang="de-DE">
                <a:latin typeface="Arial" panose="020B0604020202020204" pitchFamily="34" charset="0"/>
              </a:rPr>
              <a:t>Arial -- 16pt -- Grau (R88 – G89 – B91)  -- Zeilenabstand: 1 (einfach) -- Absatzabstand: 11 pt -- linksbündig</a:t>
            </a: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Hinweis: Maximal 6 Punkte. Möglichst bis zur zweiten Ebene auskommen.</a:t>
            </a:r>
          </a:p>
          <a:p>
            <a:pPr eaLnBrk="1" hangingPunct="1"/>
            <a:r>
              <a:rPr lang="de-DE" altLang="de-DE" b="1">
                <a:latin typeface="Arial" panose="020B0604020202020204" pitchFamily="34" charset="0"/>
              </a:rPr>
              <a:t> </a:t>
            </a:r>
            <a:endParaRPr lang="de-DE" altLang="de-DE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 b="1">
                <a:latin typeface="Arial" panose="020B0604020202020204" pitchFamily="34" charset="0"/>
              </a:rPr>
              <a:t>Fußzeile</a:t>
            </a:r>
            <a:endParaRPr lang="de-DE" altLang="de-DE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Individuell betexten unter [Registerkarte Einfügen &gt; Kopf und Fußzeile].</a:t>
            </a: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Die Angaben im Fußbereich werden empfohlen. Sie können sich jedoch fallweise unterscheiden.</a:t>
            </a: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Die Seitenzahl wird automatisch gesetzt.</a:t>
            </a:r>
          </a:p>
          <a:p>
            <a:pPr eaLnBrk="1" hangingPunct="1"/>
            <a:r>
              <a:rPr lang="de-DE" altLang="de-DE" b="1">
                <a:latin typeface="Arial" panose="020B0604020202020204" pitchFamily="34" charset="0"/>
              </a:rPr>
              <a:t> </a:t>
            </a:r>
            <a:endParaRPr lang="de-DE" altLang="de-DE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 b="1">
                <a:latin typeface="Arial" panose="020B0604020202020204" pitchFamily="34" charset="0"/>
              </a:rPr>
              <a:t>RGB-Wert BA-Rot: R226 G0 B26</a:t>
            </a:r>
            <a:endParaRPr lang="de-DE" altLang="de-DE">
              <a:latin typeface="Arial" panose="020B0604020202020204" pitchFamily="34" charset="0"/>
            </a:endParaRPr>
          </a:p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41988" name="Foliennummernplatzhalter 3"/>
          <p:cNvSpPr>
            <a:spLocks noGrp="1"/>
          </p:cNvSpPr>
          <p:nvPr>
            <p:ph type="sldNum" sz="quarter" idx="5"/>
          </p:nvPr>
        </p:nvSpPr>
        <p:spPr bwMode="auto">
          <a:xfrm>
            <a:off x="3814568" y="10239523"/>
            <a:ext cx="2918049" cy="54000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fld id="{A6E0B1C6-F51E-4C19-B858-5050C9826DAE}" type="slidenum">
              <a:rPr lang="de-DE" altLang="de-DE" smtClean="0">
                <a:solidFill>
                  <a:srgbClr val="000000"/>
                </a:solidFill>
              </a:rPr>
              <a:pPr>
                <a:spcBef>
                  <a:spcPct val="50000"/>
                </a:spcBef>
              </a:pPr>
              <a:t>4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854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Nutzungshinweise zur Inhaltsfolie:</a:t>
            </a: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Bei Präsentationsfolien die Textmenge möglichst klein halten. Präsentationen sind in der Regel keine Lesevorträge. </a:t>
            </a: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Richtlinie: max. 6 Aufzählungspunkte pro Folie</a:t>
            </a: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Möglichst mit Diagrammen, Grafiken und Bildern arbeiten.</a:t>
            </a:r>
          </a:p>
          <a:p>
            <a:pPr eaLnBrk="1" hangingPunct="1"/>
            <a:r>
              <a:rPr lang="de-DE" altLang="de-DE" b="1">
                <a:latin typeface="Arial" panose="020B0604020202020204" pitchFamily="34" charset="0"/>
              </a:rPr>
              <a:t> </a:t>
            </a:r>
            <a:endParaRPr lang="de-DE" altLang="de-DE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 b="1">
                <a:latin typeface="Arial" panose="020B0604020202020204" pitchFamily="34" charset="0"/>
              </a:rPr>
              <a:t>Rahmen-Layout und Satzspiegel:</a:t>
            </a:r>
            <a:endParaRPr lang="de-DE" altLang="de-DE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Rahmen-Layout (Kopf-, Fuß- und Inhaltsbereich) nicht abänderbar.</a:t>
            </a: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Der Satzspiegel ist der Raum, in welchem der Inhalt stehen darf. Das betrifft Texte, Bilder, Grafiken und Diagramme. Ausnahme von der Regel sind ggf. detailreiche Tabellen und Diagramme. </a:t>
            </a: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Satzspiegel sichtbar machen: [Registerkarte Ansicht &gt; Anzeigen &gt; Führungslinien]</a:t>
            </a: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Spalten oder ein typografisches Gestaltungsraster werden nicht vorgegeben.</a:t>
            </a:r>
          </a:p>
          <a:p>
            <a:pPr eaLnBrk="1" hangingPunct="1"/>
            <a:r>
              <a:rPr lang="de-DE" altLang="de-DE" b="1">
                <a:latin typeface="Arial" panose="020B0604020202020204" pitchFamily="34" charset="0"/>
              </a:rPr>
              <a:t> </a:t>
            </a:r>
            <a:endParaRPr lang="de-DE" altLang="de-DE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 b="1">
                <a:latin typeface="Arial" panose="020B0604020202020204" pitchFamily="34" charset="0"/>
              </a:rPr>
              <a:t>Überschrift: </a:t>
            </a:r>
            <a:endParaRPr lang="de-DE" altLang="de-DE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Überschrift ist Pflicht. Diese sollte bereits einen aussagekräftigen Inhalt transportieren.</a:t>
            </a: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Typografie (im Textrahmen bereits voreingestellt): </a:t>
            </a:r>
            <a:br>
              <a:rPr lang="de-DE" altLang="de-DE">
                <a:latin typeface="Arial" panose="020B0604020202020204" pitchFamily="34" charset="0"/>
              </a:rPr>
            </a:br>
            <a:r>
              <a:rPr lang="de-DE" altLang="de-DE">
                <a:latin typeface="Arial" panose="020B0604020202020204" pitchFamily="34" charset="0"/>
              </a:rPr>
              <a:t>Arial Fett -- 24pt -- Weiß -- 1 bis 2 Zeilen, vertikal von oben beginnend -- Zeilenabstand: 1 (einfach) -- Absatzabstand: 5pt – linksbündig</a:t>
            </a:r>
          </a:p>
          <a:p>
            <a:pPr eaLnBrk="1" hangingPunct="1"/>
            <a:r>
              <a:rPr lang="de-DE" altLang="de-DE" b="1">
                <a:latin typeface="Arial" panose="020B0604020202020204" pitchFamily="34" charset="0"/>
              </a:rPr>
              <a:t> </a:t>
            </a:r>
            <a:endParaRPr lang="de-DE" altLang="de-DE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 b="1">
                <a:latin typeface="Arial" panose="020B0604020202020204" pitchFamily="34" charset="0"/>
              </a:rPr>
              <a:t>Fließtext Inhaltsbereich</a:t>
            </a:r>
            <a:endParaRPr lang="de-DE" altLang="de-DE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Typografie (im Textrahmen bereits voreingestellt): </a:t>
            </a:r>
            <a:br>
              <a:rPr lang="de-DE" altLang="de-DE">
                <a:latin typeface="Arial" panose="020B0604020202020204" pitchFamily="34" charset="0"/>
              </a:rPr>
            </a:br>
            <a:r>
              <a:rPr lang="de-DE" altLang="de-DE">
                <a:latin typeface="Arial" panose="020B0604020202020204" pitchFamily="34" charset="0"/>
              </a:rPr>
              <a:t>Arial -- 20pt -- Schwarz -- max. 17 Zeilen, vertikal von oben beginnend -- Zeilenabstand: 1 (einfach) -- Absatzabstand: 4pt – linksbündig</a:t>
            </a: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Hervorhebungen in Fettschrift.</a:t>
            </a: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Hinweis: Bei einem Vortrag sollte sparsam mit Textmengen umgegangen werden.</a:t>
            </a:r>
          </a:p>
          <a:p>
            <a:pPr eaLnBrk="1" hangingPunct="1"/>
            <a:r>
              <a:rPr lang="de-DE" altLang="de-DE" b="1">
                <a:latin typeface="Arial" panose="020B0604020202020204" pitchFamily="34" charset="0"/>
              </a:rPr>
              <a:t> </a:t>
            </a:r>
            <a:endParaRPr lang="de-DE" altLang="de-DE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 b="1">
                <a:latin typeface="Arial" panose="020B0604020202020204" pitchFamily="34" charset="0"/>
              </a:rPr>
              <a:t>Aufzählungspunkte (Bullets)</a:t>
            </a:r>
            <a:endParaRPr lang="de-DE" altLang="de-DE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Typografie (im Textrahmen bereits voreingestellt): </a:t>
            </a: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Erste Gliederungsebene – aufbauend auf der Typografie des Fließtexts: </a:t>
            </a:r>
            <a:br>
              <a:rPr lang="de-DE" altLang="de-DE">
                <a:latin typeface="Arial" panose="020B0604020202020204" pitchFamily="34" charset="0"/>
              </a:rPr>
            </a:br>
            <a:r>
              <a:rPr lang="de-DE" altLang="de-DE">
                <a:latin typeface="Arial" panose="020B0604020202020204" pitchFamily="34" charset="0"/>
              </a:rPr>
              <a:t>Aufzählungspunkt: roter Balken.</a:t>
            </a:r>
            <a:br>
              <a:rPr lang="de-DE" altLang="de-DE">
                <a:latin typeface="Arial" panose="020B0604020202020204" pitchFamily="34" charset="0"/>
              </a:rPr>
            </a:br>
            <a:r>
              <a:rPr lang="de-DE" altLang="de-DE">
                <a:latin typeface="Arial" panose="020B0604020202020204" pitchFamily="34" charset="0"/>
              </a:rPr>
              <a:t>Arial -- 20pt -- Schwarz -- Zeilenabstand: 1 (einfach) -- Absatzabstand: 4pt -- linksbündig</a:t>
            </a: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Zweite Gliederungsebene: </a:t>
            </a:r>
            <a:br>
              <a:rPr lang="de-DE" altLang="de-DE">
                <a:latin typeface="Arial" panose="020B0604020202020204" pitchFamily="34" charset="0"/>
              </a:rPr>
            </a:br>
            <a:r>
              <a:rPr lang="de-DE" altLang="de-DE">
                <a:latin typeface="Arial" panose="020B0604020202020204" pitchFamily="34" charset="0"/>
              </a:rPr>
              <a:t>Aufzählungspunkt: grauer Bulletpoint (R88 – G89 – B91); Größe: 100%</a:t>
            </a:r>
            <a:br>
              <a:rPr lang="de-DE" altLang="de-DE">
                <a:latin typeface="Arial" panose="020B0604020202020204" pitchFamily="34" charset="0"/>
              </a:rPr>
            </a:br>
            <a:r>
              <a:rPr lang="de-DE" altLang="de-DE">
                <a:latin typeface="Arial" panose="020B0604020202020204" pitchFamily="34" charset="0"/>
              </a:rPr>
              <a:t>Arial -- 20pt -- Grau (R88 – G89 – B91) -- Zeilenabstand: 1 (einfach) -- Absatzabstand: 9 pt -- linksbündig</a:t>
            </a: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Dritte Gliederungsebene: </a:t>
            </a:r>
            <a:br>
              <a:rPr lang="de-DE" altLang="de-DE">
                <a:latin typeface="Arial" panose="020B0604020202020204" pitchFamily="34" charset="0"/>
              </a:rPr>
            </a:br>
            <a:r>
              <a:rPr lang="de-DE" altLang="de-DE">
                <a:latin typeface="Arial" panose="020B0604020202020204" pitchFamily="34" charset="0"/>
              </a:rPr>
              <a:t>Aufzählungspunkt: grauer Bulletpoint (R88 – G89 – B91); Größe 100%</a:t>
            </a:r>
            <a:br>
              <a:rPr lang="de-DE" altLang="de-DE">
                <a:latin typeface="Arial" panose="020B0604020202020204" pitchFamily="34" charset="0"/>
              </a:rPr>
            </a:br>
            <a:r>
              <a:rPr lang="de-DE" altLang="de-DE">
                <a:latin typeface="Arial" panose="020B0604020202020204" pitchFamily="34" charset="0"/>
              </a:rPr>
              <a:t>Arial -- 16pt -- Grau (R88 – G89 – B91)  -- Zeilenabstand: 1 (einfach) -- Absatzabstand: 11 pt -- linksbündig</a:t>
            </a: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Hinweis: Maximal 6 Punkte. Möglichst bis zur zweiten Ebene auskommen.</a:t>
            </a:r>
          </a:p>
          <a:p>
            <a:pPr eaLnBrk="1" hangingPunct="1"/>
            <a:r>
              <a:rPr lang="de-DE" altLang="de-DE" b="1">
                <a:latin typeface="Arial" panose="020B0604020202020204" pitchFamily="34" charset="0"/>
              </a:rPr>
              <a:t> </a:t>
            </a:r>
            <a:endParaRPr lang="de-DE" altLang="de-DE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 b="1">
                <a:latin typeface="Arial" panose="020B0604020202020204" pitchFamily="34" charset="0"/>
              </a:rPr>
              <a:t>Fußzeile</a:t>
            </a:r>
            <a:endParaRPr lang="de-DE" altLang="de-DE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Individuell betexten unter [Registerkarte Einfügen &gt; Kopf und Fußzeile].</a:t>
            </a: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Die Angaben im Fußbereich werden empfohlen. Sie können sich jedoch fallweise unterscheiden.</a:t>
            </a: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Die Seitenzahl wird automatisch gesetzt.</a:t>
            </a:r>
          </a:p>
          <a:p>
            <a:pPr eaLnBrk="1" hangingPunct="1"/>
            <a:r>
              <a:rPr lang="de-DE" altLang="de-DE" b="1">
                <a:latin typeface="Arial" panose="020B0604020202020204" pitchFamily="34" charset="0"/>
              </a:rPr>
              <a:t> </a:t>
            </a:r>
            <a:endParaRPr lang="de-DE" altLang="de-DE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 b="1">
                <a:latin typeface="Arial" panose="020B0604020202020204" pitchFamily="34" charset="0"/>
              </a:rPr>
              <a:t>RGB-Wert BA-Rot: R226 G0 B26</a:t>
            </a:r>
            <a:endParaRPr lang="de-DE" altLang="de-DE">
              <a:latin typeface="Arial" panose="020B0604020202020204" pitchFamily="34" charset="0"/>
            </a:endParaRPr>
          </a:p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41988" name="Foliennummernplatzhalter 3"/>
          <p:cNvSpPr>
            <a:spLocks noGrp="1"/>
          </p:cNvSpPr>
          <p:nvPr>
            <p:ph type="sldNum" sz="quarter" idx="5"/>
          </p:nvPr>
        </p:nvSpPr>
        <p:spPr bwMode="auto">
          <a:xfrm>
            <a:off x="3814568" y="10239523"/>
            <a:ext cx="2918049" cy="54000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fld id="{A6E0B1C6-F51E-4C19-B858-5050C9826DAE}" type="slidenum">
              <a:rPr lang="de-DE" altLang="de-DE" smtClean="0">
                <a:solidFill>
                  <a:srgbClr val="000000"/>
                </a:solidFill>
              </a:rPr>
              <a:pPr>
                <a:spcBef>
                  <a:spcPct val="50000"/>
                </a:spcBef>
              </a:pPr>
              <a:t>5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137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5CFFDD-70F1-45FB-A4BA-81BC635DAB07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3555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1A3C9-0BCF-401E-AB78-2159E2565C14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4079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1A3C9-0BCF-401E-AB78-2159E2565C14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9566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1A3C9-0BCF-401E-AB78-2159E2565C14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7421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3" descr="Roter Farbverlauf mit dem Signet der BA." title="Headergrafi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4" y="92493"/>
            <a:ext cx="9055596" cy="337873"/>
          </a:xfrm>
          <a:prstGeom prst="rect">
            <a:avLst/>
          </a:prstGeom>
        </p:spPr>
      </p:pic>
      <p:sp>
        <p:nvSpPr>
          <p:cNvPr id="6" name="Textplatzhalter 5" descr="Platzhalter für Thema/Version/Datum" title="Platzhalter Textfeld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36068"/>
            <a:ext cx="8035250" cy="2461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sp>
        <p:nvSpPr>
          <p:cNvPr id="32" name="Bildplatzhalter 31" descr="Platzhalter für ein Bild" title="Bildplatzhalter"/>
          <p:cNvSpPr>
            <a:spLocks noGrp="1"/>
          </p:cNvSpPr>
          <p:nvPr>
            <p:ph type="pic" sz="quarter" idx="11" hasCustomPrompt="1"/>
          </p:nvPr>
        </p:nvSpPr>
        <p:spPr>
          <a:xfrm>
            <a:off x="89848" y="457199"/>
            <a:ext cx="9054152" cy="39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  <a:p>
            <a:endParaRPr lang="de-DE" dirty="0"/>
          </a:p>
        </p:txBody>
      </p:sp>
      <p:sp>
        <p:nvSpPr>
          <p:cNvPr id="8" name="Titel 6" descr="Platzhalter für den Folientitel" title="Titelplatzhalter"/>
          <p:cNvSpPr>
            <a:spLocks noGrp="1"/>
          </p:cNvSpPr>
          <p:nvPr>
            <p:ph type="title" hasCustomPrompt="1"/>
          </p:nvPr>
        </p:nvSpPr>
        <p:spPr>
          <a:xfrm>
            <a:off x="90000" y="1105519"/>
            <a:ext cx="4142258" cy="1748510"/>
          </a:xfrm>
          <a:prstGeom prst="round1Rect">
            <a:avLst>
              <a:gd name="adj" fmla="val 13747"/>
            </a:avLst>
          </a:prstGeom>
          <a:solidFill>
            <a:schemeClr val="bg1">
              <a:alpha val="75000"/>
            </a:schemeClr>
          </a:solidFill>
        </p:spPr>
        <p:txBody>
          <a:bodyPr wrap="square" lIns="270000" tIns="180000" rIns="270000" bIns="18000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der Titel Ihrer Präsentation. In drei Zeilen</a:t>
            </a:r>
          </a:p>
        </p:txBody>
      </p:sp>
      <p:sp>
        <p:nvSpPr>
          <p:cNvPr id="29" name="Bildplatzhalter 28" descr="Dienststellenlogo" title="Dienststellenlogo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90000" y="4478400"/>
            <a:ext cx="1559920" cy="59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  <p:sp>
        <p:nvSpPr>
          <p:cNvPr id="3" name="Textplatzhalter 2" descr="Platzhalter für eine Subheadline" title="Subheadline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90000" y="2854800"/>
            <a:ext cx="4143600" cy="808459"/>
          </a:xfrm>
          <a:solidFill>
            <a:schemeClr val="bg1">
              <a:alpha val="75000"/>
            </a:schemeClr>
          </a:solidFill>
        </p:spPr>
        <p:txBody>
          <a:bodyPr wrap="square" lIns="270000" tIns="0" rIns="270000" bIns="252000">
            <a:sp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</a:t>
            </a:r>
          </a:p>
        </p:txBody>
      </p:sp>
    </p:spTree>
    <p:extLst>
      <p:ext uri="{BB962C8B-B14F-4D97-AF65-F5344CB8AC3E}">
        <p14:creationId xmlns:p14="http://schemas.microsoft.com/office/powerpoint/2010/main" val="378348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Roter Farbverlauf" title="Hintergrun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85"/>
          <a:stretch/>
        </p:blipFill>
        <p:spPr>
          <a:xfrm>
            <a:off x="88374" y="3682800"/>
            <a:ext cx="9055626" cy="1476000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590400" y="3795886"/>
            <a:ext cx="8229600" cy="85725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Ihre Kapitelheadline</a:t>
            </a:r>
            <a:br>
              <a:rPr lang="de-DE" dirty="0"/>
            </a:br>
            <a:r>
              <a:rPr lang="de-DE" dirty="0"/>
              <a:t>mit bis zu zwei </a:t>
            </a:r>
            <a:r>
              <a:rPr lang="de-DE" noProof="0" dirty="0"/>
              <a:t>Zeilen</a:t>
            </a:r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90400" y="4684018"/>
            <a:ext cx="8230072" cy="288032"/>
          </a:xfrm>
          <a:prstGeom prst="rect">
            <a:avLst/>
          </a:prstGeom>
        </p:spPr>
        <p:txBody>
          <a:bodyPr lIns="9000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</a:t>
            </a:r>
          </a:p>
        </p:txBody>
      </p:sp>
      <p:sp>
        <p:nvSpPr>
          <p:cNvPr id="18" name="Bildplatzhalter 16"/>
          <p:cNvSpPr>
            <a:spLocks noGrp="1"/>
          </p:cNvSpPr>
          <p:nvPr>
            <p:ph type="pic" sz="quarter" idx="17" hasCustomPrompt="1"/>
          </p:nvPr>
        </p:nvSpPr>
        <p:spPr>
          <a:xfrm>
            <a:off x="90000" y="90000"/>
            <a:ext cx="9055100" cy="3569365"/>
          </a:xfrm>
          <a:prstGeom prst="snipRoundRect">
            <a:avLst>
              <a:gd name="adj1" fmla="val 7571"/>
              <a:gd name="adj2" fmla="val 0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de-DE" noProof="0" dirty="0"/>
              <a:t>Bild</a:t>
            </a:r>
            <a:r>
              <a:rPr lang="en-US" dirty="0"/>
              <a:t> </a:t>
            </a:r>
            <a:r>
              <a:rPr lang="de-DE" noProof="0" dirty="0"/>
              <a:t>einfügen</a:t>
            </a:r>
          </a:p>
        </p:txBody>
      </p:sp>
    </p:spTree>
    <p:extLst>
      <p:ext uri="{BB962C8B-B14F-4D97-AF65-F5344CB8AC3E}">
        <p14:creationId xmlns:p14="http://schemas.microsoft.com/office/powerpoint/2010/main" val="4174526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Roter Farbverlauf mit dem Signet der BA." title="Hintergrundgrafi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8" y="89906"/>
            <a:ext cx="9067817" cy="5053594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666000" y="1728088"/>
            <a:ext cx="7938448" cy="968729"/>
          </a:xfrm>
        </p:spPr>
        <p:txBody>
          <a:bodyPr lIns="0" tIns="0" rIns="0" bIns="0" anchor="t" anchorCtr="0">
            <a:noAutofit/>
          </a:bodyPr>
          <a:lstStyle>
            <a:lvl1pPr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Ihre Kapitelheadline mit bis zu zwei Zeilen.</a:t>
            </a:r>
          </a:p>
        </p:txBody>
      </p:sp>
      <p:sp>
        <p:nvSpPr>
          <p:cNvPr id="15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66000" y="2769236"/>
            <a:ext cx="7920880" cy="5377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Nicht mehr als zwei Zeilen.</a:t>
            </a:r>
          </a:p>
        </p:txBody>
      </p:sp>
    </p:spTree>
    <p:extLst>
      <p:ext uri="{BB962C8B-B14F-4D97-AF65-F5344CB8AC3E}">
        <p14:creationId xmlns:p14="http://schemas.microsoft.com/office/powerpoint/2010/main" val="251204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ohne Bild - Schmal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3" descr="Roter Farbverlauf mit dem Signet der BA." title="Headergrafi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4" y="92493"/>
            <a:ext cx="9055596" cy="337873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666000" y="1728088"/>
            <a:ext cx="7938448" cy="968729"/>
          </a:xfrm>
        </p:spPr>
        <p:txBody>
          <a:bodyPr lIns="0" tIns="0" rIns="0" bIns="0" anchor="t" anchorCtr="0">
            <a:noAutofit/>
          </a:bodyPr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Ihre Kapitelheadline mit bis zu zwei Zeilen.</a:t>
            </a:r>
          </a:p>
        </p:txBody>
      </p:sp>
      <p:sp>
        <p:nvSpPr>
          <p:cNvPr id="15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66000" y="2769236"/>
            <a:ext cx="7920880" cy="5377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Nicht mehr als zwei Zeilen.</a:t>
            </a:r>
          </a:p>
        </p:txBody>
      </p:sp>
    </p:spTree>
    <p:extLst>
      <p:ext uri="{BB962C8B-B14F-4D97-AF65-F5344CB8AC3E}">
        <p14:creationId xmlns:p14="http://schemas.microsoft.com/office/powerpoint/2010/main" val="84609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" descr="Roter Farbverlauf mit dem Signet der BA." title="Hintergrundgrafik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351"/>
          <a:stretch/>
        </p:blipFill>
        <p:spPr>
          <a:xfrm>
            <a:off x="89847" y="89906"/>
            <a:ext cx="9072000" cy="4248000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432000" y="1684063"/>
            <a:ext cx="8388472" cy="1059686"/>
          </a:xfrm>
        </p:spPr>
        <p:txBody>
          <a:bodyPr lIns="0" tIns="0" rIns="0" bIns="0" anchor="t" anchorCtr="0">
            <a:noAutofit/>
          </a:bodyPr>
          <a:lstStyle>
            <a:lvl1pPr algn="ctr">
              <a:defRPr sz="33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ein Abschlusssatz </a:t>
            </a:r>
            <a:br>
              <a:rPr lang="de-DE" dirty="0"/>
            </a:br>
            <a:r>
              <a:rPr lang="de-DE" dirty="0"/>
              <a:t>in zwei Zeilen.</a:t>
            </a:r>
          </a:p>
        </p:txBody>
      </p:sp>
      <p:sp>
        <p:nvSpPr>
          <p:cNvPr id="8" name="Bildplatzhalter 28" descr="Dienststellenlogo" title="Dienststellenlogo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90000" y="4478400"/>
            <a:ext cx="1559920" cy="59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1323628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Hier steht Ihre Botschaft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Agentur für Arbeit Ludwigsburg - Berufsberatung - Susanne Steinhart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244408" y="4860000"/>
            <a:ext cx="864096" cy="273844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Seite </a:t>
            </a:r>
            <a:fld id="{ADEAC99A-DE5E-49BD-B1A8-8C3046455E8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5838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o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204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7136" y="403506"/>
            <a:ext cx="7601646" cy="53800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373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7136" y="1505379"/>
            <a:ext cx="7601646" cy="40011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99"/>
              </a:spcAft>
              <a:buClr>
                <a:srgbClr val="E2001A"/>
              </a:buClr>
              <a:buSzPct val="60000"/>
              <a:buFont typeface="Symbol" pitchFamily="18" charset="2"/>
              <a:buNone/>
              <a:defRPr b="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717136" y="2096779"/>
            <a:ext cx="7601646" cy="1734514"/>
          </a:xfrm>
          <a:prstGeom prst="rect">
            <a:avLst/>
          </a:prstGeom>
        </p:spPr>
        <p:txBody>
          <a:bodyPr>
            <a:spAutoFit/>
          </a:bodyPr>
          <a:lstStyle>
            <a:lvl1pPr marL="256014" indent="-256014">
              <a:lnSpc>
                <a:spcPct val="100000"/>
              </a:lnSpc>
              <a:spcBef>
                <a:spcPts val="0"/>
              </a:spcBef>
              <a:spcAft>
                <a:spcPts val="299"/>
              </a:spcAft>
              <a:buClr>
                <a:srgbClr val="E2001A"/>
              </a:buClr>
              <a:buFont typeface="Arial" pitchFamily="34" charset="0"/>
              <a:buChar char="▬"/>
              <a:defRPr/>
            </a:lvl1pPr>
            <a:lvl2pPr marL="604477" indent="-213345">
              <a:spcBef>
                <a:spcPts val="0"/>
              </a:spcBef>
              <a:spcAft>
                <a:spcPts val="672"/>
              </a:spcAft>
              <a:buClr>
                <a:srgbClr val="58595B"/>
              </a:buClr>
              <a:buFont typeface="Arial" pitchFamily="34" charset="0"/>
              <a:buChar char="•"/>
              <a:defRPr sz="1493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839155" indent="-213345">
              <a:spcBef>
                <a:spcPts val="0"/>
              </a:spcBef>
              <a:spcAft>
                <a:spcPts val="821"/>
              </a:spcAft>
              <a:buClr>
                <a:srgbClr val="58595B"/>
              </a:buClr>
              <a:buFont typeface="Arial" pitchFamily="34" charset="0"/>
              <a:buChar char="•"/>
              <a:defRPr sz="1195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027609" indent="0">
              <a:buFontTx/>
              <a:buNone/>
              <a:defRPr/>
            </a:lvl4pPr>
            <a:lvl5pPr marL="1366590" indent="0"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2"/>
          </p:nvPr>
        </p:nvSpPr>
        <p:spPr>
          <a:xfrm>
            <a:off x="2725118" y="4942518"/>
            <a:ext cx="5629521" cy="188259"/>
          </a:xfrm>
          <a:prstGeom prst="rect">
            <a:avLst/>
          </a:prstGeom>
        </p:spPr>
        <p:txBody>
          <a:bodyPr/>
          <a:lstStyle/>
          <a:p>
            <a:r>
              <a:rPr lang="de-DE"/>
              <a:t>Agentur für Arbeit Ludwigsburg - Berufsberatung - Susanne Steinhart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6215810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7136" y="403506"/>
            <a:ext cx="7601646" cy="53800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373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die Überschrift zu diesem</a:t>
            </a:r>
            <a:br>
              <a:rPr lang="de-DE" dirty="0"/>
            </a:br>
            <a:r>
              <a:rPr lang="de-DE" dirty="0"/>
              <a:t>Teil ihrer Präsentation.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17136" y="1505378"/>
            <a:ext cx="3764966" cy="15053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56043" indent="-256043">
              <a:lnSpc>
                <a:spcPct val="100000"/>
              </a:lnSpc>
              <a:spcBef>
                <a:spcPts val="0"/>
              </a:spcBef>
              <a:spcAft>
                <a:spcPts val="299"/>
              </a:spcAft>
              <a:buClr>
                <a:srgbClr val="E2001A"/>
              </a:buClr>
              <a:buFont typeface="Arial" pitchFamily="34" charset="0"/>
              <a:buChar char="▬"/>
              <a:defRPr/>
            </a:lvl1pPr>
            <a:lvl2pPr marL="604547" indent="-213370">
              <a:spcBef>
                <a:spcPts val="0"/>
              </a:spcBef>
              <a:spcAft>
                <a:spcPts val="672"/>
              </a:spcAft>
              <a:buClr>
                <a:srgbClr val="58595B"/>
              </a:buClr>
              <a:buFont typeface="Arial" pitchFamily="34" charset="0"/>
              <a:buChar char="•"/>
              <a:defRPr sz="1493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839253" indent="-213370">
              <a:spcBef>
                <a:spcPts val="0"/>
              </a:spcBef>
              <a:spcAft>
                <a:spcPts val="821"/>
              </a:spcAft>
              <a:buClr>
                <a:srgbClr val="58595B"/>
              </a:buClr>
              <a:buFont typeface="Arial" pitchFamily="34" charset="0"/>
              <a:buChar char="•"/>
              <a:defRPr sz="1195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027730" indent="0">
              <a:buFontTx/>
              <a:buNone/>
              <a:defRPr/>
            </a:lvl4pPr>
            <a:lvl5pPr marL="1366751" indent="0">
              <a:buFontTx/>
              <a:buNone/>
              <a:defRPr/>
            </a:lvl5pPr>
          </a:lstStyle>
          <a:p>
            <a:pPr lvl="0"/>
            <a:r>
              <a:rPr lang="de-DE" dirty="0"/>
              <a:t>Aufzählungspunkt</a:t>
            </a:r>
          </a:p>
          <a:p>
            <a:pPr lvl="1"/>
            <a:r>
              <a:rPr lang="de-DE" dirty="0"/>
              <a:t>Zweite Ebene </a:t>
            </a:r>
          </a:p>
          <a:p>
            <a:pPr lvl="1"/>
            <a:r>
              <a:rPr lang="de-DE" dirty="0"/>
              <a:t>Zweite Ebene </a:t>
            </a:r>
            <a:r>
              <a:rPr lang="de-DE" dirty="0" err="1"/>
              <a:t>Bulletpoint</a:t>
            </a:r>
            <a:endParaRPr lang="de-DE" dirty="0"/>
          </a:p>
          <a:p>
            <a:pPr lvl="2"/>
            <a:r>
              <a:rPr lang="de-DE" dirty="0"/>
              <a:t>Dritte Ebene</a:t>
            </a:r>
          </a:p>
          <a:p>
            <a:pPr lvl="2"/>
            <a:r>
              <a:rPr lang="de-DE" dirty="0"/>
              <a:t>dritter </a:t>
            </a:r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1745" y="1505378"/>
            <a:ext cx="3764966" cy="1455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de-DE" dirty="0" smtClean="0"/>
            </a:lvl1pPr>
            <a:lvl2pPr>
              <a:defRPr lang="de-DE" sz="1493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>
              <a:defRPr lang="de-DE" sz="1195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5pPr>
              <a:defRPr lang="de-DE" dirty="0"/>
            </a:lvl5pPr>
          </a:lstStyle>
          <a:p>
            <a:pPr marL="256043" lvl="0" indent="-256043">
              <a:lnSpc>
                <a:spcPct val="100000"/>
              </a:lnSpc>
              <a:spcBef>
                <a:spcPts val="0"/>
              </a:spcBef>
              <a:spcAft>
                <a:spcPts val="299"/>
              </a:spcAft>
              <a:buClr>
                <a:srgbClr val="E2001A"/>
              </a:buClr>
              <a:buFont typeface="Arial" pitchFamily="34" charset="0"/>
              <a:buChar char="▬"/>
            </a:pPr>
            <a:r>
              <a:rPr lang="de-DE" dirty="0"/>
              <a:t>Aufzählungspunkt</a:t>
            </a:r>
          </a:p>
          <a:p>
            <a:pPr marL="604547" lvl="1" indent="-213370">
              <a:spcBef>
                <a:spcPts val="0"/>
              </a:spcBef>
              <a:spcAft>
                <a:spcPts val="672"/>
              </a:spcAft>
              <a:buClr>
                <a:srgbClr val="58595B"/>
              </a:buClr>
              <a:buFont typeface="Arial" pitchFamily="34" charset="0"/>
              <a:buChar char="•"/>
            </a:pPr>
            <a:r>
              <a:rPr lang="de-DE" dirty="0"/>
              <a:t>Zweite Ebene </a:t>
            </a:r>
          </a:p>
          <a:p>
            <a:pPr marL="604547" lvl="1" indent="-213370">
              <a:spcBef>
                <a:spcPts val="0"/>
              </a:spcBef>
              <a:spcAft>
                <a:spcPts val="672"/>
              </a:spcAft>
              <a:buClr>
                <a:srgbClr val="58595B"/>
              </a:buClr>
              <a:buFont typeface="Arial" pitchFamily="34" charset="0"/>
              <a:buChar char="•"/>
            </a:pPr>
            <a:r>
              <a:rPr lang="de-DE" dirty="0"/>
              <a:t>Zweite Ebene </a:t>
            </a:r>
            <a:r>
              <a:rPr lang="de-DE" dirty="0" err="1"/>
              <a:t>Bulletpoint</a:t>
            </a:r>
            <a:endParaRPr lang="de-DE" dirty="0"/>
          </a:p>
          <a:p>
            <a:pPr marL="839253" lvl="2" indent="-213370">
              <a:spcBef>
                <a:spcPts val="0"/>
              </a:spcBef>
              <a:spcAft>
                <a:spcPts val="821"/>
              </a:spcAft>
              <a:buClr>
                <a:srgbClr val="58595B"/>
              </a:buClr>
              <a:buFont typeface="Arial" pitchFamily="34" charset="0"/>
              <a:buChar char="•"/>
            </a:pPr>
            <a:r>
              <a:rPr lang="de-DE" dirty="0"/>
              <a:t>Dritte Ebene</a:t>
            </a:r>
          </a:p>
          <a:p>
            <a:pPr marL="839253" lvl="2" indent="-213370">
              <a:spcBef>
                <a:spcPts val="0"/>
              </a:spcBef>
              <a:spcAft>
                <a:spcPts val="821"/>
              </a:spcAft>
              <a:buClr>
                <a:srgbClr val="58595B"/>
              </a:buClr>
              <a:buFont typeface="Arial" pitchFamily="34" charset="0"/>
              <a:buChar char="•"/>
            </a:pPr>
            <a:r>
              <a:rPr lang="de-DE" dirty="0"/>
              <a:t>dritter </a:t>
            </a:r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3"/>
          </p:nvPr>
        </p:nvSpPr>
        <p:spPr>
          <a:xfrm>
            <a:off x="2725118" y="4942518"/>
            <a:ext cx="5629521" cy="188259"/>
          </a:xfrm>
          <a:prstGeom prst="rect">
            <a:avLst/>
          </a:prstGeom>
        </p:spPr>
        <p:txBody>
          <a:bodyPr/>
          <a:lstStyle/>
          <a:p>
            <a:r>
              <a:rPr lang="de-DE"/>
              <a:t>Agentur für Arbeit Ludwigsburg - Berufsberatung - Susanne Steinhart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456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entriertes Text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17137" y="1720433"/>
            <a:ext cx="7631526" cy="306862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373"/>
              </a:spcAft>
              <a:buClr>
                <a:srgbClr val="E2001A"/>
              </a:buClr>
              <a:buFontTx/>
              <a:buNone/>
              <a:defRPr sz="2464" b="1" baseline="0">
                <a:solidFill>
                  <a:srgbClr val="E2001A"/>
                </a:solidFill>
              </a:defRPr>
            </a:lvl1pPr>
            <a:lvl2pPr marL="391177" indent="0">
              <a:spcBef>
                <a:spcPts val="0"/>
              </a:spcBef>
              <a:spcAft>
                <a:spcPts val="672"/>
              </a:spcAft>
              <a:buClr>
                <a:srgbClr val="58595B"/>
              </a:buClr>
              <a:buFontTx/>
              <a:buNone/>
              <a:defRPr sz="1493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625884" indent="0">
              <a:spcBef>
                <a:spcPts val="0"/>
              </a:spcBef>
              <a:spcAft>
                <a:spcPts val="821"/>
              </a:spcAft>
              <a:buClr>
                <a:srgbClr val="58595B"/>
              </a:buClr>
              <a:buFontTx/>
              <a:buNone/>
              <a:defRPr sz="1195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027730" indent="0">
              <a:buFontTx/>
              <a:buNone/>
              <a:defRPr/>
            </a:lvl4pPr>
            <a:lvl5pPr marL="1366751" indent="0">
              <a:buFontTx/>
              <a:buNone/>
              <a:defRPr/>
            </a:lvl5pPr>
          </a:lstStyle>
          <a:p>
            <a:pPr lvl="0"/>
            <a:r>
              <a:rPr lang="de-DE" dirty="0"/>
              <a:t>Textfeld für die grafische</a:t>
            </a:r>
            <a:br>
              <a:rPr lang="de-DE" dirty="0"/>
            </a:br>
            <a:r>
              <a:rPr lang="de-DE" dirty="0"/>
              <a:t>Akzentuierung eines</a:t>
            </a:r>
            <a:br>
              <a:rPr lang="de-DE" dirty="0"/>
            </a:br>
            <a:r>
              <a:rPr lang="de-DE" dirty="0"/>
              <a:t>Inhalts in Arial 33/38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>
          <a:xfrm>
            <a:off x="2725118" y="4942518"/>
            <a:ext cx="5629521" cy="188259"/>
          </a:xfrm>
          <a:prstGeom prst="rect">
            <a:avLst/>
          </a:prstGeom>
        </p:spPr>
        <p:txBody>
          <a:bodyPr/>
          <a:lstStyle/>
          <a:p>
            <a:r>
              <a:rPr lang="de-DE"/>
              <a:t>Agentur für Arbeit Ludwigsburg - Berufsberatung - Susanne Steinhart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984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- In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3" descr="Roter Farbverlauf mit dem Signet der BA." title="Headergrafi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4" y="92493"/>
            <a:ext cx="9055596" cy="337873"/>
          </a:xfrm>
          <a:prstGeom prst="rect">
            <a:avLst/>
          </a:prstGeom>
        </p:spPr>
      </p:pic>
      <p:sp>
        <p:nvSpPr>
          <p:cNvPr id="7" name="Rechteck 6" descr="Grauer Farbverlauf" title="Hintergrundfläche"/>
          <p:cNvSpPr/>
          <p:nvPr userDrawn="1"/>
        </p:nvSpPr>
        <p:spPr>
          <a:xfrm>
            <a:off x="7882188" y="146396"/>
            <a:ext cx="1180724" cy="22950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7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095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9" name="Textfeld 8" descr="Intern" title="Textfeld"/>
          <p:cNvSpPr txBox="1"/>
          <p:nvPr userDrawn="1"/>
        </p:nvSpPr>
        <p:spPr>
          <a:xfrm>
            <a:off x="7882188" y="107262"/>
            <a:ext cx="1255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spc="300" baseline="0" dirty="0">
                <a:solidFill>
                  <a:schemeClr val="tx2"/>
                </a:solidFill>
              </a:rPr>
              <a:t>INTERN</a:t>
            </a:r>
          </a:p>
        </p:txBody>
      </p:sp>
      <p:sp>
        <p:nvSpPr>
          <p:cNvPr id="11" name="Textplatzhalter 5" descr="Platzhalter für Thema/Version/Datum" title="Platzhalter Textfeld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36068"/>
            <a:ext cx="7339513" cy="2461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sp>
        <p:nvSpPr>
          <p:cNvPr id="10" name="Bildplatzhalter 31" descr="Platzhalter für ein Bild" title="Bildplatzhalter"/>
          <p:cNvSpPr>
            <a:spLocks noGrp="1"/>
          </p:cNvSpPr>
          <p:nvPr>
            <p:ph type="pic" sz="quarter" idx="11" hasCustomPrompt="1"/>
          </p:nvPr>
        </p:nvSpPr>
        <p:spPr>
          <a:xfrm>
            <a:off x="89848" y="457199"/>
            <a:ext cx="9054152" cy="39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  <a:p>
            <a:endParaRPr lang="de-DE" dirty="0"/>
          </a:p>
        </p:txBody>
      </p:sp>
      <p:sp>
        <p:nvSpPr>
          <p:cNvPr id="12" name="Bildplatzhalter 28" descr="Dienststellenlogo" title="Dienststellenlogo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90000" y="4478400"/>
            <a:ext cx="1559920" cy="59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  <p:sp>
        <p:nvSpPr>
          <p:cNvPr id="15" name="Titel 6" descr="Platzhalter für den Folientitel" title="Titelplatzhalter"/>
          <p:cNvSpPr>
            <a:spLocks noGrp="1"/>
          </p:cNvSpPr>
          <p:nvPr>
            <p:ph type="title" hasCustomPrompt="1"/>
          </p:nvPr>
        </p:nvSpPr>
        <p:spPr>
          <a:xfrm>
            <a:off x="90000" y="1105519"/>
            <a:ext cx="4142258" cy="1748510"/>
          </a:xfrm>
          <a:prstGeom prst="round1Rect">
            <a:avLst>
              <a:gd name="adj" fmla="val 13747"/>
            </a:avLst>
          </a:prstGeom>
          <a:solidFill>
            <a:schemeClr val="bg1">
              <a:alpha val="75000"/>
            </a:schemeClr>
          </a:solidFill>
        </p:spPr>
        <p:txBody>
          <a:bodyPr wrap="square" lIns="270000" tIns="180000" rIns="270000" bIns="18000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der Titel Ihrer Präsentation. In drei Zeilen</a:t>
            </a:r>
          </a:p>
        </p:txBody>
      </p:sp>
      <p:sp>
        <p:nvSpPr>
          <p:cNvPr id="17" name="Textplatzhalter 2" descr="Platzhalter für eine Subheadline" title="Subheadline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90000" y="2854800"/>
            <a:ext cx="4143600" cy="808459"/>
          </a:xfrm>
          <a:solidFill>
            <a:schemeClr val="bg1">
              <a:alpha val="75000"/>
            </a:schemeClr>
          </a:solidFill>
        </p:spPr>
        <p:txBody>
          <a:bodyPr wrap="square" lIns="270000" tIns="0" rIns="270000" bIns="252000">
            <a:sp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</a:t>
            </a:r>
          </a:p>
        </p:txBody>
      </p:sp>
    </p:spTree>
    <p:extLst>
      <p:ext uri="{BB962C8B-B14F-4D97-AF65-F5344CB8AC3E}">
        <p14:creationId xmlns:p14="http://schemas.microsoft.com/office/powerpoint/2010/main" val="1579446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- Vertraul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3" descr="Roter Farbverlauf mit dem Signet der BA." title="Headergrafi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4" y="92493"/>
            <a:ext cx="9055596" cy="337873"/>
          </a:xfrm>
          <a:prstGeom prst="rect">
            <a:avLst/>
          </a:prstGeom>
        </p:spPr>
      </p:pic>
      <p:sp>
        <p:nvSpPr>
          <p:cNvPr id="7" name="Rechteck 6" descr="Grauer Farbverlauf" title="Hintergrundfläche"/>
          <p:cNvSpPr/>
          <p:nvPr userDrawn="1"/>
        </p:nvSpPr>
        <p:spPr>
          <a:xfrm>
            <a:off x="7142923" y="146396"/>
            <a:ext cx="1919990" cy="22950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7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095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9" name="Textfeld 8" descr="Vertraulich" title="Textfeld"/>
          <p:cNvSpPr txBox="1"/>
          <p:nvPr userDrawn="1"/>
        </p:nvSpPr>
        <p:spPr>
          <a:xfrm>
            <a:off x="7096539" y="107262"/>
            <a:ext cx="2047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spc="300" baseline="0" dirty="0">
                <a:solidFill>
                  <a:schemeClr val="tx2"/>
                </a:solidFill>
              </a:rPr>
              <a:t>VERTRAULICH</a:t>
            </a:r>
          </a:p>
        </p:txBody>
      </p:sp>
      <p:sp>
        <p:nvSpPr>
          <p:cNvPr id="11" name="Textplatzhalter 5" descr="Platzhalter für Thema/Version/Datum" title="Platzhalter Textfeld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36068"/>
            <a:ext cx="6610643" cy="2461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sp>
        <p:nvSpPr>
          <p:cNvPr id="10" name="Bildplatzhalter 31" descr="Platzhalter für ein Bild" title="Bildplatzhalter"/>
          <p:cNvSpPr>
            <a:spLocks noGrp="1"/>
          </p:cNvSpPr>
          <p:nvPr>
            <p:ph type="pic" sz="quarter" idx="11" hasCustomPrompt="1"/>
          </p:nvPr>
        </p:nvSpPr>
        <p:spPr>
          <a:xfrm>
            <a:off x="89848" y="457199"/>
            <a:ext cx="9054152" cy="39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  <a:p>
            <a:endParaRPr lang="de-DE" dirty="0"/>
          </a:p>
        </p:txBody>
      </p:sp>
      <p:sp>
        <p:nvSpPr>
          <p:cNvPr id="12" name="Bildplatzhalter 28" descr="Dienststellenlogo" title="Dienststellenlogo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90000" y="4478400"/>
            <a:ext cx="1559920" cy="59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  <p:sp>
        <p:nvSpPr>
          <p:cNvPr id="15" name="Titel 6" descr="Platzhalter für den Folientitel" title="Titelplatzhalter"/>
          <p:cNvSpPr>
            <a:spLocks noGrp="1"/>
          </p:cNvSpPr>
          <p:nvPr>
            <p:ph type="title" hasCustomPrompt="1"/>
          </p:nvPr>
        </p:nvSpPr>
        <p:spPr>
          <a:xfrm>
            <a:off x="90000" y="1105519"/>
            <a:ext cx="4142258" cy="1748510"/>
          </a:xfrm>
          <a:prstGeom prst="round1Rect">
            <a:avLst>
              <a:gd name="adj" fmla="val 13747"/>
            </a:avLst>
          </a:prstGeom>
          <a:solidFill>
            <a:schemeClr val="bg1">
              <a:alpha val="75000"/>
            </a:schemeClr>
          </a:solidFill>
        </p:spPr>
        <p:txBody>
          <a:bodyPr wrap="square" lIns="270000" tIns="180000" rIns="270000" bIns="18000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der Titel Ihrer Präsentation. In drei Zeilen </a:t>
            </a:r>
          </a:p>
        </p:txBody>
      </p:sp>
      <p:sp>
        <p:nvSpPr>
          <p:cNvPr id="16" name="Textplatzhalter 2" descr="Platzhalter für eine Subheadline" title="Subheadline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90000" y="2854800"/>
            <a:ext cx="4143600" cy="808459"/>
          </a:xfrm>
          <a:solidFill>
            <a:schemeClr val="bg1">
              <a:alpha val="75000"/>
            </a:schemeClr>
          </a:solidFill>
        </p:spPr>
        <p:txBody>
          <a:bodyPr wrap="square" lIns="270000" tIns="0" rIns="270000" bIns="252000">
            <a:sp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</a:t>
            </a:r>
          </a:p>
        </p:txBody>
      </p:sp>
    </p:spTree>
    <p:extLst>
      <p:ext uri="{BB962C8B-B14F-4D97-AF65-F5344CB8AC3E}">
        <p14:creationId xmlns:p14="http://schemas.microsoft.com/office/powerpoint/2010/main" val="789633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Roter Farbverlauf mit dem Signet der BA." title="Hintergrundgrafik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351"/>
          <a:stretch/>
        </p:blipFill>
        <p:spPr>
          <a:xfrm>
            <a:off x="89847" y="89906"/>
            <a:ext cx="9072000" cy="4248000"/>
          </a:xfrm>
          <a:prstGeom prst="rect">
            <a:avLst/>
          </a:prstGeom>
        </p:spPr>
      </p:pic>
      <p:sp>
        <p:nvSpPr>
          <p:cNvPr id="6" name="Textplatzhalter 5" descr="Platzhalter für Thema/Version/Datum" title="Textplatzhalter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381370"/>
            <a:ext cx="8388472" cy="2461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cxnSp>
        <p:nvCxnSpPr>
          <p:cNvPr id="19" name="Gerade Verbindung 18" descr="Weiße Linie" title="Linie"/>
          <p:cNvCxnSpPr/>
          <p:nvPr userDrawn="1"/>
        </p:nvCxnSpPr>
        <p:spPr>
          <a:xfrm>
            <a:off x="360000" y="648000"/>
            <a:ext cx="880184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6" descr="Platzhalter für den Folientitel" title="Titelplatzhalter"/>
          <p:cNvSpPr>
            <a:spLocks noGrp="1"/>
          </p:cNvSpPr>
          <p:nvPr>
            <p:ph type="title" hasCustomPrompt="1"/>
          </p:nvPr>
        </p:nvSpPr>
        <p:spPr>
          <a:xfrm>
            <a:off x="360000" y="936000"/>
            <a:ext cx="8388472" cy="972313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der Titel Ihrer Präsentation. 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15" name="Textplatzhalter 5" descr="Platzhalter für eine Subheadline" title="Text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2016992"/>
            <a:ext cx="8388472" cy="4657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Nicht mehr als zwei Zeilen.</a:t>
            </a:r>
          </a:p>
        </p:txBody>
      </p:sp>
      <p:sp>
        <p:nvSpPr>
          <p:cNvPr id="9" name="Bildplatzhalter 28" descr="Dienststellenlogo" title="Dienststellenlogo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90000" y="4478400"/>
            <a:ext cx="1559920" cy="59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3262791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 - Schmal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3" descr="Roter Farbverlauf mit dem Signet der BA." title="Headergrafi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4" y="92493"/>
            <a:ext cx="9055596" cy="337873"/>
          </a:xfrm>
          <a:prstGeom prst="rect">
            <a:avLst/>
          </a:prstGeom>
        </p:spPr>
      </p:pic>
      <p:sp>
        <p:nvSpPr>
          <p:cNvPr id="9" name="Textplatzhalter 5" descr="Platzhalter für Thema/Version/Datum" title="Platzhalter Textfeld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36068"/>
            <a:ext cx="8035250" cy="2461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sp>
        <p:nvSpPr>
          <p:cNvPr id="7" name="Titel 6" descr="Platzhalter für den Folientitel" title="Titelplatzhalter"/>
          <p:cNvSpPr>
            <a:spLocks noGrp="1"/>
          </p:cNvSpPr>
          <p:nvPr>
            <p:ph type="title" hasCustomPrompt="1"/>
          </p:nvPr>
        </p:nvSpPr>
        <p:spPr>
          <a:xfrm>
            <a:off x="360000" y="936000"/>
            <a:ext cx="8388472" cy="972313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der Titel Ihrer Präsentation. 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15" name="Textplatzhalter 5" descr="Platzhalter für eine Subheadline" title="Text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2016992"/>
            <a:ext cx="8388472" cy="4657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Nicht mehr als zwei Zeilen.</a:t>
            </a:r>
          </a:p>
        </p:txBody>
      </p:sp>
      <p:sp>
        <p:nvSpPr>
          <p:cNvPr id="11" name="Bildplatzhalter 28" descr="Dienststellenlogo" title="Dienststellenlogo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90000" y="4478400"/>
            <a:ext cx="1559920" cy="59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2672230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Platzhalter für den Folientitel" title="Titelplatzhalter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5" name="Inhaltsplatzhalter 4" descr="Platzhalter für Text, Tabelle, Bild, Video, Diagramm, Grafik" title="Multi-Platzhalter"/>
          <p:cNvSpPr>
            <a:spLocks noGrp="1"/>
          </p:cNvSpPr>
          <p:nvPr>
            <p:ph sz="quarter" idx="12" hasCustomPrompt="1"/>
          </p:nvPr>
        </p:nvSpPr>
        <p:spPr>
          <a:xfrm>
            <a:off x="590400" y="1198800"/>
            <a:ext cx="8229600" cy="339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1083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90400" y="144000"/>
            <a:ext cx="8229600" cy="8572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90400" y="1200151"/>
            <a:ext cx="4053608" cy="339447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2" hasCustomPrompt="1"/>
          </p:nvPr>
        </p:nvSpPr>
        <p:spPr>
          <a:xfrm>
            <a:off x="4766392" y="1198800"/>
            <a:ext cx="4053608" cy="339447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Agentur für Arbeit Ludwigsburg - Berufsberatung - Susanne Steinhart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>
          <a:xfrm>
            <a:off x="8244408" y="4860000"/>
            <a:ext cx="864096" cy="273844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Seite </a:t>
            </a:r>
            <a:fld id="{ADEAC99A-DE5E-49BD-B1A8-8C3046455E8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2805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ig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90400" y="144000"/>
            <a:ext cx="8229600" cy="8572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90400" y="1200151"/>
            <a:ext cx="4053608" cy="339447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4766400" y="1202400"/>
            <a:ext cx="4053600" cy="339480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Agentur für Arbeit Ludwigsburg - Berufsberatung - Susanne Steinhart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>
          <a:xfrm>
            <a:off x="8244408" y="4860000"/>
            <a:ext cx="864096" cy="273844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Seite </a:t>
            </a:r>
            <a:fld id="{ADEAC99A-DE5E-49BD-B1A8-8C3046455E8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1579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90400" y="144000"/>
            <a:ext cx="8229600" cy="8572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417442" y="1033200"/>
            <a:ext cx="8726557" cy="382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Agentur für Arbeit Ludwigsburg - Berufsberatung - Susanne Steinhart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>
          <a:xfrm>
            <a:off x="8244408" y="4860000"/>
            <a:ext cx="864096" cy="273844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Seite </a:t>
            </a:r>
            <a:fld id="{ADEAC99A-DE5E-49BD-B1A8-8C3046455E8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8035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Zwei rote Linien." title="Headergrafik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8" y="90000"/>
            <a:ext cx="9055617" cy="914401"/>
          </a:xfrm>
          <a:prstGeom prst="rect">
            <a:avLst/>
          </a:prstGeom>
        </p:spPr>
      </p:pic>
      <p:sp>
        <p:nvSpPr>
          <p:cNvPr id="2" name="Titelplatzhalter 1" descr="Platzhalter für den Titel der Folie" title="Titelplatzhalter"/>
          <p:cNvSpPr>
            <a:spLocks noGrp="1"/>
          </p:cNvSpPr>
          <p:nvPr>
            <p:ph type="title"/>
          </p:nvPr>
        </p:nvSpPr>
        <p:spPr>
          <a:xfrm>
            <a:off x="590400" y="1440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Textplatzhalter 2" descr="Platzhalter für Text" title="Textplatzhalter"/>
          <p:cNvSpPr>
            <a:spLocks noGrp="1"/>
          </p:cNvSpPr>
          <p:nvPr>
            <p:ph type="body" idx="1"/>
          </p:nvPr>
        </p:nvSpPr>
        <p:spPr>
          <a:xfrm>
            <a:off x="5904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13" name="Gerade Verbindung 12" descr="Graue Linie" title="Linie"/>
          <p:cNvCxnSpPr/>
          <p:nvPr userDrawn="1"/>
        </p:nvCxnSpPr>
        <p:spPr>
          <a:xfrm>
            <a:off x="414000" y="4860000"/>
            <a:ext cx="873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Logo Bundesagentur für Arbeit" title="Logo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896000"/>
            <a:ext cx="1548387" cy="204216"/>
          </a:xfrm>
          <a:prstGeom prst="rect">
            <a:avLst/>
          </a:prstGeom>
        </p:spPr>
      </p:pic>
      <p:sp>
        <p:nvSpPr>
          <p:cNvPr id="5" name="Fußzeilenplatzhalter 4" descr="Platzhalter für das Thema und das Datum der Präsentation" title="Thema-/Datumsplatzhalter Fußzeile"/>
          <p:cNvSpPr>
            <a:spLocks noGrp="1"/>
          </p:cNvSpPr>
          <p:nvPr>
            <p:ph type="ftr" sz="quarter" idx="3"/>
          </p:nvPr>
        </p:nvSpPr>
        <p:spPr>
          <a:xfrm>
            <a:off x="2326888" y="4860000"/>
            <a:ext cx="66089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Agentur für Arbeit Ludwigsburg - Berufsberatung - Susanne Steinhart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7775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1" r:id="rId2"/>
    <p:sldLayoutId id="2147483692" r:id="rId3"/>
    <p:sldLayoutId id="2147483656" r:id="rId4"/>
    <p:sldLayoutId id="2147483694" r:id="rId5"/>
    <p:sldLayoutId id="2147483650" r:id="rId6"/>
    <p:sldLayoutId id="2147483651" r:id="rId7"/>
    <p:sldLayoutId id="2147483688" r:id="rId8"/>
    <p:sldLayoutId id="2147483652" r:id="rId9"/>
    <p:sldLayoutId id="2147483653" r:id="rId10"/>
    <p:sldLayoutId id="2147483657" r:id="rId11"/>
    <p:sldLayoutId id="2147483695" r:id="rId12"/>
    <p:sldLayoutId id="2147483658" r:id="rId13"/>
    <p:sldLayoutId id="2147483654" r:id="rId14"/>
    <p:sldLayoutId id="2147483655" r:id="rId15"/>
    <p:sldLayoutId id="2147483696" r:id="rId16"/>
    <p:sldLayoutId id="2147483697" r:id="rId17"/>
    <p:sldLayoutId id="2147483698" r:id="rId18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0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000" indent="-342000" algn="l" defTabSz="914400" rtl="0" eaLnBrk="1" latinLnBrk="0" hangingPunct="1">
        <a:spcBef>
          <a:spcPts val="700"/>
        </a:spcBef>
        <a:spcAft>
          <a:spcPts val="0"/>
        </a:spcAft>
        <a:buClr>
          <a:srgbClr val="E2001A"/>
        </a:buClr>
        <a:buSzPct val="80000"/>
        <a:buFont typeface="Arial Black" panose="020B0A04020102020204" pitchFamily="34" charset="0"/>
        <a:buChar char="▬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2400" indent="-216000" algn="l" defTabSz="914400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54000" indent="-216000" algn="l" defTabSz="914400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50000" indent="-216000" algn="l" defTabSz="914400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28000" indent="-216000" algn="l" defTabSz="914400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et-beruf.de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://www.berufenet.arbeitsagentur.de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et-beruf.de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g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platzhalter 1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" r="62"/>
          <a:stretch>
            <a:fillRect/>
          </a:stretch>
        </p:blipFill>
        <p:spPr>
          <a:xfrm>
            <a:off x="103855" y="4608374"/>
            <a:ext cx="1226182" cy="464087"/>
          </a:xfrm>
        </p:spPr>
      </p:pic>
      <p:sp>
        <p:nvSpPr>
          <p:cNvPr id="6" name="Textplatzhalt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de-DE" dirty="0"/>
              <a:t>Elternabend  zur Berufsorientierung der Gemeinschaftsschule Ludwigsburg</a:t>
            </a:r>
          </a:p>
        </p:txBody>
      </p:sp>
      <p:sp>
        <p:nvSpPr>
          <p:cNvPr id="14" name="Titel 10">
            <a:extLst>
              <a:ext uri="{FF2B5EF4-FFF2-40B4-BE49-F238E27FC236}">
                <a16:creationId xmlns:a16="http://schemas.microsoft.com/office/drawing/2014/main" id="{A0807EFB-D4BA-4E74-819E-E9EBFE026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1" y="953591"/>
            <a:ext cx="3373170" cy="1555341"/>
          </a:xfrm>
          <a:noFill/>
        </p:spPr>
        <p:txBody>
          <a:bodyPr/>
          <a:lstStyle/>
          <a:p>
            <a:r>
              <a:rPr lang="de-DE" sz="8800" dirty="0">
                <a:solidFill>
                  <a:srgbClr val="FF0000"/>
                </a:solidFill>
                <a:latin typeface="Freestyle Script" panose="030804020302050B0404" pitchFamily="66" charset="0"/>
              </a:rPr>
              <a:t>Herzlich Willkommen</a:t>
            </a:r>
            <a:endParaRPr lang="de-DE" sz="4400" dirty="0">
              <a:solidFill>
                <a:srgbClr val="FF0000"/>
              </a:solidFill>
            </a:endParaRPr>
          </a:p>
        </p:txBody>
      </p:sp>
      <p:sp>
        <p:nvSpPr>
          <p:cNvPr id="15" name="Textplatzhalter 5"/>
          <p:cNvSpPr txBox="1">
            <a:spLocks/>
          </p:cNvSpPr>
          <p:nvPr/>
        </p:nvSpPr>
        <p:spPr>
          <a:xfrm>
            <a:off x="4086225" y="4207229"/>
            <a:ext cx="4829175" cy="4011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E2001A"/>
              </a:buClr>
              <a:buSzPct val="80000"/>
              <a:buFont typeface="Arial Black" panose="020B0A04020102020204" pitchFamily="34" charset="0"/>
              <a:buNone/>
              <a:defRPr sz="15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2400" indent="-216000" algn="l" defTabSz="914400" rtl="0" eaLnBrk="1" latinLnBrk="0" hangingPunct="1">
              <a:spcBef>
                <a:spcPts val="600"/>
              </a:spcBef>
              <a:spcAft>
                <a:spcPts val="50"/>
              </a:spcAft>
              <a:buFont typeface="Arial" panose="020B0604020202020204" pitchFamily="34" charset="0"/>
              <a:buChar char="•"/>
              <a:defRPr sz="150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54000" indent="-216000" algn="l" defTabSz="914400" rtl="0" eaLnBrk="1" latinLnBrk="0" hangingPunct="1">
              <a:spcBef>
                <a:spcPts val="600"/>
              </a:spcBef>
              <a:spcAft>
                <a:spcPts val="50"/>
              </a:spcAft>
              <a:buFont typeface="Arial" panose="020B0604020202020204" pitchFamily="34" charset="0"/>
              <a:buChar char="•"/>
              <a:defRPr sz="150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50000" indent="-216000" algn="l" defTabSz="914400" rtl="0" eaLnBrk="1" latinLnBrk="0" hangingPunct="1">
              <a:spcBef>
                <a:spcPts val="600"/>
              </a:spcBef>
              <a:spcAft>
                <a:spcPts val="50"/>
              </a:spcAft>
              <a:buFont typeface="Arial" panose="020B0604020202020204" pitchFamily="34" charset="0"/>
              <a:buChar char="•"/>
              <a:defRPr sz="150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28000" indent="-216000" algn="l" defTabSz="914400" rtl="0" eaLnBrk="1" latinLnBrk="0" hangingPunct="1">
              <a:spcBef>
                <a:spcPts val="600"/>
              </a:spcBef>
              <a:spcAft>
                <a:spcPts val="50"/>
              </a:spcAft>
              <a:buFont typeface="Arial" panose="020B0604020202020204" pitchFamily="34" charset="0"/>
              <a:buChar char="•"/>
              <a:defRPr sz="150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389" i="1" dirty="0">
                <a:latin typeface="Calibri" panose="020F0502020204030204" pitchFamily="34" charset="0"/>
                <a:ea typeface="+mj-ea"/>
                <a:cs typeface="Arial" charset="0"/>
              </a:rPr>
              <a:t>Ihre Berufsberaterin Susanne Steinhart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9E5BD96-6224-4054-A8AE-F81E2E8BE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282" y="953591"/>
            <a:ext cx="3794275" cy="27127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9416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440" y="186611"/>
            <a:ext cx="8229600" cy="857250"/>
          </a:xfrm>
        </p:spPr>
        <p:txBody>
          <a:bodyPr/>
          <a:lstStyle/>
          <a:p>
            <a:r>
              <a:rPr lang="de-DE" dirty="0"/>
              <a:t>Informationsmöglichkeiten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A57A194C-F321-469B-B812-D4B255C0A227}"/>
              </a:ext>
            </a:extLst>
          </p:cNvPr>
          <p:cNvGrpSpPr/>
          <p:nvPr/>
        </p:nvGrpSpPr>
        <p:grpSpPr>
          <a:xfrm>
            <a:off x="408952" y="1168173"/>
            <a:ext cx="2937420" cy="1174968"/>
            <a:chOff x="2411" y="141941"/>
            <a:chExt cx="2937420" cy="1174968"/>
          </a:xfrm>
        </p:grpSpPr>
        <p:sp>
          <p:nvSpPr>
            <p:cNvPr id="11" name="Pfeil: Chevron 10">
              <a:extLst>
                <a:ext uri="{FF2B5EF4-FFF2-40B4-BE49-F238E27FC236}">
                  <a16:creationId xmlns:a16="http://schemas.microsoft.com/office/drawing/2014/main" id="{7A74F59A-8B22-46BA-90B2-48E8F414AE44}"/>
                </a:ext>
              </a:extLst>
            </p:cNvPr>
            <p:cNvSpPr/>
            <p:nvPr/>
          </p:nvSpPr>
          <p:spPr>
            <a:xfrm>
              <a:off x="2411" y="141941"/>
              <a:ext cx="2937420" cy="1174968"/>
            </a:xfrm>
            <a:prstGeom prst="chevron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Pfeil: Chevron 4">
              <a:extLst>
                <a:ext uri="{FF2B5EF4-FFF2-40B4-BE49-F238E27FC236}">
                  <a16:creationId xmlns:a16="http://schemas.microsoft.com/office/drawing/2014/main" id="{2B79A9F6-B757-49D5-8658-6648790E76CC}"/>
                </a:ext>
              </a:extLst>
            </p:cNvPr>
            <p:cNvSpPr txBox="1"/>
            <p:nvPr/>
          </p:nvSpPr>
          <p:spPr>
            <a:xfrm>
              <a:off x="589895" y="141941"/>
              <a:ext cx="1762452" cy="11749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000" b="1" kern="1200" dirty="0"/>
                <a:t>Orientieren</a:t>
              </a:r>
            </a:p>
          </p:txBody>
        </p: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0C5A072D-A2AF-45F3-954D-528EAAB5C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693" y="1168173"/>
            <a:ext cx="4549715" cy="3115162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6232609B-CCF1-4479-BB3D-B32503E959EE}"/>
              </a:ext>
            </a:extLst>
          </p:cNvPr>
          <p:cNvSpPr txBox="1"/>
          <p:nvPr/>
        </p:nvSpPr>
        <p:spPr>
          <a:xfrm>
            <a:off x="408952" y="2467453"/>
            <a:ext cx="2819982" cy="22467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140000"/>
            </a:pPr>
            <a:r>
              <a:rPr lang="de-DE" sz="1400" i="1" u="sng" dirty="0">
                <a:hlinkClick r:id="rId3"/>
              </a:rPr>
              <a:t>www.planet-beruf.de</a:t>
            </a:r>
            <a:endParaRPr lang="de-DE" sz="1400" i="1" u="sng" dirty="0"/>
          </a:p>
          <a:p>
            <a:pPr>
              <a:buClr>
                <a:srgbClr val="FF0000"/>
              </a:buClr>
              <a:buSzPct val="140000"/>
            </a:pPr>
            <a:endParaRPr lang="de-DE" sz="1400" i="1" u="sng" dirty="0"/>
          </a:p>
          <a:p>
            <a:pPr marL="285750" indent="-285750">
              <a:buClr>
                <a:srgbClr val="FF0000"/>
              </a:buClr>
              <a:buSzPct val="140000"/>
              <a:buFont typeface="Arial" panose="020B0604020202020204" pitchFamily="34" charset="0"/>
              <a:buChar char="•"/>
            </a:pPr>
            <a:r>
              <a:rPr lang="de-DE" sz="1400" dirty="0"/>
              <a:t>Spezielle Informationen für Eltern und Erziehungsberechtigte</a:t>
            </a:r>
          </a:p>
          <a:p>
            <a:pPr marL="285750" indent="-285750">
              <a:buClr>
                <a:srgbClr val="FF0000"/>
              </a:buClr>
              <a:buSzPct val="140000"/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Clr>
                <a:srgbClr val="FF0000"/>
              </a:buClr>
              <a:buSzPct val="140000"/>
              <a:buFont typeface="Arial" panose="020B0604020202020204" pitchFamily="34" charset="0"/>
              <a:buChar char="•"/>
            </a:pPr>
            <a:r>
              <a:rPr lang="de-DE" sz="1400" dirty="0"/>
              <a:t>Check-U als Selbsterkundungstool erstellt ein persönliches Kompetenzprofil </a:t>
            </a:r>
          </a:p>
        </p:txBody>
      </p:sp>
      <p:sp>
        <p:nvSpPr>
          <p:cNvPr id="8" name="Fußzeilenplatzhalter 15">
            <a:extLst>
              <a:ext uri="{FF2B5EF4-FFF2-40B4-BE49-F238E27FC236}">
                <a16:creationId xmlns:a16="http://schemas.microsoft.com/office/drawing/2014/main" id="{A37F7E01-93FF-4289-A1D8-204C461958A1}"/>
              </a:ext>
            </a:extLst>
          </p:cNvPr>
          <p:cNvSpPr txBox="1">
            <a:spLocks/>
          </p:cNvSpPr>
          <p:nvPr/>
        </p:nvSpPr>
        <p:spPr>
          <a:xfrm>
            <a:off x="2725118" y="4942518"/>
            <a:ext cx="5629521" cy="188259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/>
              <a:t>Agentur für Arbeit Ludwigsburg - Berufsberatung - Susanne Steinhart</a:t>
            </a:r>
          </a:p>
        </p:txBody>
      </p:sp>
    </p:spTree>
    <p:extLst>
      <p:ext uri="{BB962C8B-B14F-4D97-AF65-F5344CB8AC3E}">
        <p14:creationId xmlns:p14="http://schemas.microsoft.com/office/powerpoint/2010/main" val="2714195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0400" y="184757"/>
            <a:ext cx="8229600" cy="857250"/>
          </a:xfrm>
        </p:spPr>
        <p:txBody>
          <a:bodyPr/>
          <a:lstStyle/>
          <a:p>
            <a:r>
              <a:rPr lang="de-DE" dirty="0"/>
              <a:t>Informationsmöglichkeiten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F4B52283-C058-4533-BDE5-BEE71A231238}"/>
              </a:ext>
            </a:extLst>
          </p:cNvPr>
          <p:cNvGrpSpPr/>
          <p:nvPr/>
        </p:nvGrpSpPr>
        <p:grpSpPr>
          <a:xfrm>
            <a:off x="346129" y="1058289"/>
            <a:ext cx="2819982" cy="1174968"/>
            <a:chOff x="2646089" y="141941"/>
            <a:chExt cx="2937420" cy="1174968"/>
          </a:xfrm>
        </p:grpSpPr>
        <p:sp>
          <p:nvSpPr>
            <p:cNvPr id="7" name="Pfeil: Chevron 6">
              <a:extLst>
                <a:ext uri="{FF2B5EF4-FFF2-40B4-BE49-F238E27FC236}">
                  <a16:creationId xmlns:a16="http://schemas.microsoft.com/office/drawing/2014/main" id="{7E60D628-724C-4AE4-8BE3-38D0C19FD4B6}"/>
                </a:ext>
              </a:extLst>
            </p:cNvPr>
            <p:cNvSpPr/>
            <p:nvPr/>
          </p:nvSpPr>
          <p:spPr>
            <a:xfrm>
              <a:off x="2646089" y="141941"/>
              <a:ext cx="2937420" cy="1174968"/>
            </a:xfrm>
            <a:prstGeom prst="chevron">
              <a:avLst/>
            </a:prstGeom>
            <a:solidFill>
              <a:srgbClr val="5A9EA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Pfeil: Chevron 4">
              <a:extLst>
                <a:ext uri="{FF2B5EF4-FFF2-40B4-BE49-F238E27FC236}">
                  <a16:creationId xmlns:a16="http://schemas.microsoft.com/office/drawing/2014/main" id="{95DBA7E9-715D-416F-8312-C6033923761B}"/>
                </a:ext>
              </a:extLst>
            </p:cNvPr>
            <p:cNvSpPr txBox="1"/>
            <p:nvPr/>
          </p:nvSpPr>
          <p:spPr>
            <a:xfrm>
              <a:off x="3233573" y="141941"/>
              <a:ext cx="1762452" cy="11749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000" b="1" kern="1200" dirty="0"/>
                <a:t>Informieren</a:t>
              </a:r>
            </a:p>
          </p:txBody>
        </p:sp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0BC45ECD-106B-4F54-8E69-5FF60601E9FD}"/>
              </a:ext>
            </a:extLst>
          </p:cNvPr>
          <p:cNvSpPr txBox="1"/>
          <p:nvPr/>
        </p:nvSpPr>
        <p:spPr>
          <a:xfrm>
            <a:off x="530849" y="2611156"/>
            <a:ext cx="3077890" cy="20313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SzPct val="140000"/>
              <a:buFont typeface="Arial" panose="020B0604020202020204" pitchFamily="34" charset="0"/>
              <a:buChar char="•"/>
            </a:pPr>
            <a:r>
              <a:rPr lang="de-DE" sz="1400" dirty="0"/>
              <a:t>Informationen einholen</a:t>
            </a:r>
          </a:p>
          <a:p>
            <a:pPr>
              <a:buClr>
                <a:srgbClr val="FF0000"/>
              </a:buClr>
              <a:buSzPct val="140000"/>
            </a:pPr>
            <a:endParaRPr lang="de-DE" sz="1400" dirty="0"/>
          </a:p>
          <a:p>
            <a:pPr>
              <a:buClr>
                <a:srgbClr val="FF0000"/>
              </a:buClr>
              <a:buSzPct val="140000"/>
            </a:pPr>
            <a:endParaRPr lang="de-DE" sz="1400" dirty="0"/>
          </a:p>
          <a:p>
            <a:pPr>
              <a:buClr>
                <a:srgbClr val="FF0000"/>
              </a:buClr>
              <a:buSzPct val="140000"/>
            </a:pPr>
            <a:endParaRPr lang="de-DE" sz="1400" dirty="0"/>
          </a:p>
          <a:p>
            <a:pPr>
              <a:buClr>
                <a:srgbClr val="FF0000"/>
              </a:buClr>
              <a:buSzPct val="140000"/>
            </a:pPr>
            <a:r>
              <a:rPr lang="de-DE" sz="1400" i="1" u="sng" dirty="0">
                <a:hlinkClick r:id="rId2"/>
              </a:rPr>
              <a:t>www.berufenet.arbeitsagentur.de</a:t>
            </a:r>
            <a:endParaRPr lang="de-DE" sz="1400" i="1" u="sng" dirty="0"/>
          </a:p>
          <a:p>
            <a:pPr>
              <a:buClr>
                <a:srgbClr val="FF0000"/>
              </a:buClr>
              <a:buSzPct val="140000"/>
            </a:pPr>
            <a:endParaRPr lang="de-DE" sz="1400" dirty="0"/>
          </a:p>
          <a:p>
            <a:pPr marL="285750" indent="-285750">
              <a:buClr>
                <a:srgbClr val="FF0000"/>
              </a:buClr>
              <a:buSzPct val="140000"/>
              <a:buFont typeface="Arial" panose="020B0604020202020204" pitchFamily="34" charset="0"/>
              <a:buChar char="•"/>
            </a:pPr>
            <a:r>
              <a:rPr lang="de-DE" sz="1400" dirty="0"/>
              <a:t>neue Berufsbilder kennenlernen</a:t>
            </a:r>
          </a:p>
          <a:p>
            <a:pPr>
              <a:buClr>
                <a:srgbClr val="FF0000"/>
              </a:buClr>
              <a:buSzPct val="140000"/>
            </a:pPr>
            <a:endParaRPr lang="de-DE" sz="1400" dirty="0"/>
          </a:p>
          <a:p>
            <a:pPr marL="285750" indent="-285750">
              <a:buClr>
                <a:srgbClr val="FF0000"/>
              </a:buClr>
              <a:buSzPct val="140000"/>
              <a:buFont typeface="Arial" panose="020B0604020202020204" pitchFamily="34" charset="0"/>
              <a:buChar char="•"/>
            </a:pPr>
            <a:r>
              <a:rPr lang="de-DE" sz="1400" dirty="0"/>
              <a:t>Praktika unterstützen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8D89F390-1080-495D-9383-D085575E6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48" y="3012433"/>
            <a:ext cx="1105916" cy="314879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CC594274-3281-4EDF-B486-935A702925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889" y="3012433"/>
            <a:ext cx="1004076" cy="330011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15633B09-E58B-4F5C-80E8-71DE57681A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443" y="1058288"/>
            <a:ext cx="4771708" cy="3520691"/>
          </a:xfrm>
          <a:prstGeom prst="rect">
            <a:avLst/>
          </a:prstGeom>
        </p:spPr>
      </p:pic>
      <p:sp>
        <p:nvSpPr>
          <p:cNvPr id="10" name="Fußzeilenplatzhalter 15">
            <a:extLst>
              <a:ext uri="{FF2B5EF4-FFF2-40B4-BE49-F238E27FC236}">
                <a16:creationId xmlns:a16="http://schemas.microsoft.com/office/drawing/2014/main" id="{B07E8D98-1D73-4ED8-9F76-8A1B7C867AA0}"/>
              </a:ext>
            </a:extLst>
          </p:cNvPr>
          <p:cNvSpPr txBox="1">
            <a:spLocks/>
          </p:cNvSpPr>
          <p:nvPr/>
        </p:nvSpPr>
        <p:spPr>
          <a:xfrm>
            <a:off x="2725118" y="4942518"/>
            <a:ext cx="5629521" cy="188259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/>
              <a:t>Agentur für Arbeit Ludwigsburg - Berufsberatung - Susanne Steinhart</a:t>
            </a:r>
          </a:p>
        </p:txBody>
      </p:sp>
    </p:spTree>
    <p:extLst>
      <p:ext uri="{BB962C8B-B14F-4D97-AF65-F5344CB8AC3E}">
        <p14:creationId xmlns:p14="http://schemas.microsoft.com/office/powerpoint/2010/main" val="1517527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0400" y="184757"/>
            <a:ext cx="8229600" cy="857250"/>
          </a:xfrm>
        </p:spPr>
        <p:txBody>
          <a:bodyPr/>
          <a:lstStyle/>
          <a:p>
            <a:r>
              <a:rPr lang="de-DE" dirty="0"/>
              <a:t>Informationsmöglichkeiten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69772AF5-977E-4E0E-9825-EE21B98ABF06}"/>
              </a:ext>
            </a:extLst>
          </p:cNvPr>
          <p:cNvGrpSpPr/>
          <p:nvPr/>
        </p:nvGrpSpPr>
        <p:grpSpPr>
          <a:xfrm>
            <a:off x="429892" y="1118728"/>
            <a:ext cx="2937420" cy="1174968"/>
            <a:chOff x="5289768" y="141941"/>
            <a:chExt cx="2937420" cy="1174968"/>
          </a:xfrm>
        </p:grpSpPr>
        <p:sp>
          <p:nvSpPr>
            <p:cNvPr id="7" name="Pfeil: Chevron 6">
              <a:extLst>
                <a:ext uri="{FF2B5EF4-FFF2-40B4-BE49-F238E27FC236}">
                  <a16:creationId xmlns:a16="http://schemas.microsoft.com/office/drawing/2014/main" id="{DE8E4ABD-86AB-46F4-8FE8-41DFECE8DDED}"/>
                </a:ext>
              </a:extLst>
            </p:cNvPr>
            <p:cNvSpPr/>
            <p:nvPr/>
          </p:nvSpPr>
          <p:spPr>
            <a:xfrm>
              <a:off x="5289768" y="141941"/>
              <a:ext cx="2937420" cy="1174968"/>
            </a:xfrm>
            <a:prstGeom prst="chevron">
              <a:avLst/>
            </a:prstGeom>
            <a:solidFill>
              <a:srgbClr val="079F0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Pfeil: Chevron 4">
              <a:extLst>
                <a:ext uri="{FF2B5EF4-FFF2-40B4-BE49-F238E27FC236}">
                  <a16:creationId xmlns:a16="http://schemas.microsoft.com/office/drawing/2014/main" id="{1B3B916D-DBD8-4322-836C-AAE34DA17F34}"/>
                </a:ext>
              </a:extLst>
            </p:cNvPr>
            <p:cNvSpPr txBox="1"/>
            <p:nvPr/>
          </p:nvSpPr>
          <p:spPr>
            <a:xfrm>
              <a:off x="5877252" y="141941"/>
              <a:ext cx="1762452" cy="11749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000" b="1" kern="1200" dirty="0"/>
                <a:t>Bewerben/ Anmelden</a:t>
              </a:r>
            </a:p>
          </p:txBody>
        </p: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D6D236B1-50E4-492A-977D-1948FE28E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692" y="1101699"/>
            <a:ext cx="5054764" cy="3698608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9344DA0A-A724-4008-BA30-BBA61F1D3B78}"/>
              </a:ext>
            </a:extLst>
          </p:cNvPr>
          <p:cNvSpPr/>
          <p:nvPr/>
        </p:nvSpPr>
        <p:spPr>
          <a:xfrm>
            <a:off x="3511016" y="3252751"/>
            <a:ext cx="3001466" cy="5095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780ED2A-1D18-4A8C-ADFC-CEA9139F5DC4}"/>
              </a:ext>
            </a:extLst>
          </p:cNvPr>
          <p:cNvSpPr txBox="1"/>
          <p:nvPr/>
        </p:nvSpPr>
        <p:spPr>
          <a:xfrm>
            <a:off x="530849" y="2611156"/>
            <a:ext cx="2836463" cy="20313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140000"/>
            </a:pPr>
            <a:r>
              <a:rPr lang="de-DE" sz="1400" i="1" u="sng" dirty="0">
                <a:hlinkClick r:id="rId3"/>
              </a:rPr>
              <a:t>www.planet-beruf.de</a:t>
            </a:r>
            <a:endParaRPr lang="de-DE" sz="1400" i="1" u="sng" dirty="0"/>
          </a:p>
          <a:p>
            <a:pPr>
              <a:buClr>
                <a:srgbClr val="FF0000"/>
              </a:buClr>
              <a:buSzPct val="140000"/>
            </a:pPr>
            <a:endParaRPr lang="de-DE" sz="1400" i="1" u="sng" dirty="0"/>
          </a:p>
          <a:p>
            <a:pPr marL="285750" indent="-285750">
              <a:buClr>
                <a:srgbClr val="FF0000"/>
              </a:buClr>
              <a:buSzPct val="140000"/>
              <a:buFont typeface="Arial" panose="020B0604020202020204" pitchFamily="34" charset="0"/>
              <a:buChar char="•"/>
            </a:pPr>
            <a:r>
              <a:rPr lang="de-DE" sz="1400" dirty="0"/>
              <a:t>Bewerbungsunterlagen erstellen</a:t>
            </a:r>
          </a:p>
          <a:p>
            <a:pPr marL="285750" indent="-285750">
              <a:buClr>
                <a:srgbClr val="FF0000"/>
              </a:buClr>
              <a:buSzPct val="140000"/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Clr>
                <a:srgbClr val="FF0000"/>
              </a:buClr>
              <a:buSzPct val="140000"/>
              <a:buFont typeface="Arial" panose="020B0604020202020204" pitchFamily="34" charset="0"/>
              <a:buChar char="•"/>
            </a:pPr>
            <a:r>
              <a:rPr lang="de-DE" sz="1400" dirty="0"/>
              <a:t>Bewerbungsfristen /- auch an weiterführenden Schulen beachten</a:t>
            </a:r>
          </a:p>
          <a:p>
            <a:pPr>
              <a:buClr>
                <a:srgbClr val="FF0000"/>
              </a:buClr>
              <a:buSzPct val="140000"/>
            </a:pPr>
            <a:endParaRPr lang="de-DE" sz="1400" dirty="0"/>
          </a:p>
        </p:txBody>
      </p:sp>
      <p:sp>
        <p:nvSpPr>
          <p:cNvPr id="10" name="Fußzeilenplatzhalter 15">
            <a:extLst>
              <a:ext uri="{FF2B5EF4-FFF2-40B4-BE49-F238E27FC236}">
                <a16:creationId xmlns:a16="http://schemas.microsoft.com/office/drawing/2014/main" id="{2C3A8B1D-E411-4E6C-BDFE-8F878F1A6073}"/>
              </a:ext>
            </a:extLst>
          </p:cNvPr>
          <p:cNvSpPr txBox="1">
            <a:spLocks/>
          </p:cNvSpPr>
          <p:nvPr/>
        </p:nvSpPr>
        <p:spPr>
          <a:xfrm>
            <a:off x="2725118" y="4942518"/>
            <a:ext cx="5629521" cy="188259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/>
              <a:t>Agentur für Arbeit Ludwigsburg - Berufsberatung - Susanne Steinhart</a:t>
            </a:r>
          </a:p>
        </p:txBody>
      </p:sp>
    </p:spTree>
    <p:extLst>
      <p:ext uri="{BB962C8B-B14F-4D97-AF65-F5344CB8AC3E}">
        <p14:creationId xmlns:p14="http://schemas.microsoft.com/office/powerpoint/2010/main" val="3261571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6491680" y="1334907"/>
            <a:ext cx="914831" cy="413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45" b="1" dirty="0">
                <a:solidFill>
                  <a:schemeClr val="bg1"/>
                </a:solidFill>
              </a:rPr>
              <a:t>September</a:t>
            </a:r>
          </a:p>
          <a:p>
            <a:pPr algn="ctr"/>
            <a:r>
              <a:rPr lang="de-DE" sz="1045" b="1" dirty="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4962115" y="1667107"/>
            <a:ext cx="913980" cy="413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45" b="1" dirty="0">
                <a:solidFill>
                  <a:schemeClr val="bg1"/>
                </a:solidFill>
              </a:rPr>
              <a:t>ca. April 2020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3889114" y="1976247"/>
            <a:ext cx="914831" cy="413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45" b="1" dirty="0">
                <a:solidFill>
                  <a:schemeClr val="bg1"/>
                </a:solidFill>
              </a:rPr>
              <a:t>Februar</a:t>
            </a:r>
          </a:p>
          <a:p>
            <a:pPr algn="ctr"/>
            <a:r>
              <a:rPr lang="de-DE" sz="1045" b="1" dirty="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680635" y="2598125"/>
            <a:ext cx="914831" cy="413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45" b="1" dirty="0">
                <a:solidFill>
                  <a:schemeClr val="bg1"/>
                </a:solidFill>
              </a:rPr>
              <a:t>September</a:t>
            </a:r>
          </a:p>
          <a:p>
            <a:pPr algn="ctr"/>
            <a:r>
              <a:rPr lang="de-DE" sz="1045" b="1" dirty="0">
                <a:solidFill>
                  <a:schemeClr val="bg1"/>
                </a:solidFill>
              </a:rPr>
              <a:t>2019</a:t>
            </a:r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3416110135"/>
              </p:ext>
            </p:extLst>
          </p:nvPr>
        </p:nvGraphicFramePr>
        <p:xfrm>
          <a:off x="717136" y="1251358"/>
          <a:ext cx="7637503" cy="288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itel 1">
            <a:extLst>
              <a:ext uri="{FF2B5EF4-FFF2-40B4-BE49-F238E27FC236}">
                <a16:creationId xmlns:a16="http://schemas.microsoft.com/office/drawing/2014/main" id="{BF746160-3E2A-4EED-8F70-926D3D3DF464}"/>
              </a:ext>
            </a:extLst>
          </p:cNvPr>
          <p:cNvSpPr txBox="1">
            <a:spLocks/>
          </p:cNvSpPr>
          <p:nvPr/>
        </p:nvSpPr>
        <p:spPr>
          <a:xfrm>
            <a:off x="590400" y="184757"/>
            <a:ext cx="8229600" cy="85725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373"/>
              </a:spcAft>
              <a:buNone/>
              <a:defRPr sz="2400" b="1" kern="120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>
                <a:solidFill>
                  <a:schemeClr val="tx1"/>
                </a:solidFill>
              </a:rPr>
              <a:t>Wichtige Termine – Hauptschulabschluss in 2022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6674299-FAC6-4104-A63F-FDA29F091AB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Agentur für Arbeit Ludwigsburg - Berufsberatung - Susanne Steinhart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932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371474" y="172598"/>
            <a:ext cx="8620125" cy="40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67204" tIns="34946" rIns="67204" bIns="34946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336"/>
              </a:spcBef>
              <a:buSzPct val="100000"/>
            </a:pPr>
            <a:r>
              <a:rPr lang="de-DE" altLang="de-DE" sz="2389" b="1" dirty="0">
                <a:ea typeface="Microsoft YaHei" pitchFamily="34" charset="-122"/>
              </a:rPr>
              <a:t>Berufe, die mit Hauptschulabschluss machbar sind</a:t>
            </a:r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371474" y="1034392"/>
            <a:ext cx="4819651" cy="1553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/>
          <a:lstStyle>
            <a:lvl1pPr marL="0" indent="0" algn="l" defTabSz="458648" rtl="0" eaLnBrk="1" latinLnBrk="0" hangingPunct="1">
              <a:spcBef>
                <a:spcPts val="0"/>
              </a:spcBef>
              <a:buClr>
                <a:srgbClr val="FF0000"/>
              </a:buClr>
              <a:buFont typeface="Arial"/>
              <a:buNone/>
              <a:defRPr sz="1399" kern="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41460" indent="-269865" algn="l" defTabSz="458648" rtl="0" eaLnBrk="1" latinLnBrk="0" hangingPunct="1">
              <a:spcBef>
                <a:spcPct val="20000"/>
              </a:spcBef>
              <a:buClr>
                <a:srgbClr val="CD0920"/>
              </a:buClr>
              <a:buFont typeface="Arial"/>
              <a:buChar char="•"/>
              <a:defRPr sz="1399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809003" indent="-269865" algn="l" defTabSz="458648" rtl="0" eaLnBrk="1" latinLnBrk="0" hangingPunct="1">
              <a:spcBef>
                <a:spcPct val="20000"/>
              </a:spcBef>
              <a:buClr>
                <a:srgbClr val="CD0920"/>
              </a:buClr>
              <a:buFont typeface="Arial"/>
              <a:buChar char="•"/>
              <a:defRPr sz="1399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076547" indent="-269865" algn="l" defTabSz="458648" rtl="0" eaLnBrk="1" latinLnBrk="0" hangingPunct="1">
              <a:spcBef>
                <a:spcPct val="20000"/>
              </a:spcBef>
              <a:buClr>
                <a:srgbClr val="CD0920"/>
              </a:buClr>
              <a:buFont typeface="Arial"/>
              <a:buChar char="•"/>
              <a:defRPr sz="1399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1350462" indent="-269865" algn="l" defTabSz="458648" rtl="0" eaLnBrk="1" latinLnBrk="0" hangingPunct="1">
              <a:spcBef>
                <a:spcPct val="20000"/>
              </a:spcBef>
              <a:buClr>
                <a:srgbClr val="CD0920"/>
              </a:buClr>
              <a:buFont typeface="Arial"/>
              <a:buChar char="•"/>
              <a:defRPr sz="1399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1619601" indent="-269865" algn="l" defTabSz="458648" rtl="0" eaLnBrk="1" latinLnBrk="0" hangingPunct="1">
              <a:spcBef>
                <a:spcPct val="20000"/>
              </a:spcBef>
              <a:buClr>
                <a:srgbClr val="CD0920"/>
              </a:buClr>
              <a:buFont typeface="Arial"/>
              <a:buChar char="•"/>
              <a:defRPr sz="1399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6pPr>
            <a:lvl7pPr marL="1890328" indent="-269865" algn="l" defTabSz="458648" rtl="0" eaLnBrk="1" latinLnBrk="0" hangingPunct="1">
              <a:spcBef>
                <a:spcPct val="20000"/>
              </a:spcBef>
              <a:buClr>
                <a:srgbClr val="CD0920"/>
              </a:buClr>
              <a:buFont typeface="Arial"/>
              <a:buChar char="•"/>
              <a:defRPr sz="1399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7pPr>
            <a:lvl8pPr marL="2159465" indent="-269865" algn="l" defTabSz="458648" rtl="0" eaLnBrk="1" latinLnBrk="0" hangingPunct="1">
              <a:spcBef>
                <a:spcPct val="20000"/>
              </a:spcBef>
              <a:buClr>
                <a:srgbClr val="CD0920"/>
              </a:buClr>
              <a:buFont typeface="Arial"/>
              <a:buChar char="•"/>
              <a:defRPr sz="1399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8pPr>
            <a:lvl9pPr marL="2428603" indent="-269865" algn="l" defTabSz="458648" rtl="0" eaLnBrk="1" latinLnBrk="0" hangingPunct="1">
              <a:spcBef>
                <a:spcPct val="20000"/>
              </a:spcBef>
              <a:buClr>
                <a:srgbClr val="CD0920"/>
              </a:buClr>
              <a:buFont typeface="Arial"/>
              <a:buChar char="•"/>
              <a:defRPr sz="1399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9pPr>
          </a:lstStyle>
          <a:p>
            <a:pPr algn="ctr">
              <a:defRPr/>
            </a:pPr>
            <a:r>
              <a:rPr lang="de-DE" sz="896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Dreijährige Ausbildungsberufe, bei denen</a:t>
            </a:r>
          </a:p>
          <a:p>
            <a:pPr algn="ctr">
              <a:defRPr/>
            </a:pPr>
            <a:r>
              <a:rPr lang="de-DE" sz="896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896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mindestens ein guter HSA </a:t>
            </a:r>
            <a:r>
              <a:rPr lang="de-DE" sz="896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von Arbeitgebern erwartet wird </a:t>
            </a:r>
          </a:p>
          <a:p>
            <a:pPr algn="ctr">
              <a:defRPr/>
            </a:pPr>
            <a:r>
              <a:rPr lang="de-DE" sz="1000" dirty="0">
                <a:latin typeface="Arial" pitchFamily="34" charset="0"/>
                <a:cs typeface="Arial" pitchFamily="34" charset="0"/>
              </a:rPr>
              <a:t>Kaufmann im Einzelhandel       </a:t>
            </a:r>
          </a:p>
          <a:p>
            <a:pPr algn="ctr">
              <a:defRPr/>
            </a:pPr>
            <a:r>
              <a:rPr lang="de-DE" sz="1000" dirty="0">
                <a:latin typeface="Arial" pitchFamily="34" charset="0"/>
                <a:cs typeface="Arial" pitchFamily="34" charset="0"/>
              </a:rPr>
              <a:t>( Zahn-)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Medizinische:r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Fachangestellte:r</a:t>
            </a:r>
            <a:endParaRPr lang="de-DE" sz="1000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de-DE" sz="1000" dirty="0" err="1">
                <a:latin typeface="Arial" pitchFamily="34" charset="0"/>
                <a:cs typeface="Arial" pitchFamily="34" charset="0"/>
              </a:rPr>
              <a:t>Kinderpflege:r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,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Altenpflegehelfe:r</a:t>
            </a:r>
            <a:endParaRPr lang="de-DE" sz="1000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de-DE" sz="1000" dirty="0" err="1">
                <a:latin typeface="Arial" pitchFamily="34" charset="0"/>
                <a:cs typeface="Arial" pitchFamily="34" charset="0"/>
              </a:rPr>
              <a:t>Pharmazeutisch-kaufmännische:r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Angestellte:r</a:t>
            </a:r>
            <a:endParaRPr lang="de-DE" sz="1000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de-DE" sz="1000" dirty="0">
                <a:latin typeface="Arial" pitchFamily="34" charset="0"/>
                <a:cs typeface="Arial" pitchFamily="34" charset="0"/>
              </a:rPr>
              <a:t>Kraftfahrzeugmechatroniker/-in           Tischler/-in</a:t>
            </a:r>
          </a:p>
          <a:p>
            <a:pPr algn="ctr">
              <a:defRPr/>
            </a:pPr>
            <a:r>
              <a:rPr lang="de-DE" sz="1000" dirty="0" err="1">
                <a:latin typeface="Arial" pitchFamily="34" charset="0"/>
                <a:cs typeface="Arial" pitchFamily="34" charset="0"/>
              </a:rPr>
              <a:t>Elektroniker:in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für Energie- und Gebäudetechnik</a:t>
            </a:r>
          </a:p>
          <a:p>
            <a:pPr algn="ctr">
              <a:defRPr/>
            </a:pPr>
            <a:r>
              <a:rPr lang="de-DE" sz="1000" dirty="0" err="1">
                <a:latin typeface="Arial" pitchFamily="34" charset="0"/>
                <a:cs typeface="Arial" pitchFamily="34" charset="0"/>
              </a:rPr>
              <a:t>Informationselektroniker:in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 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Industriemechaniker:in</a:t>
            </a:r>
            <a:endParaRPr lang="de-DE" sz="1000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de-DE" sz="1000" dirty="0" err="1">
                <a:latin typeface="Arial" pitchFamily="34" charset="0"/>
                <a:cs typeface="Arial" pitchFamily="34" charset="0"/>
              </a:rPr>
              <a:t>Eisenbahner:in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- Betriebsdienst/ Lokführer</a:t>
            </a:r>
            <a:endParaRPr lang="de-DE" sz="896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Inhaltsplatzhalter 3"/>
          <p:cNvSpPr txBox="1">
            <a:spLocks/>
          </p:cNvSpPr>
          <p:nvPr/>
        </p:nvSpPr>
        <p:spPr>
          <a:xfrm>
            <a:off x="5314951" y="1034392"/>
            <a:ext cx="3752850" cy="31661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/>
          <a:lstStyle>
            <a:lvl1pPr marL="0" indent="0" algn="l" defTabSz="458648" rtl="0" eaLnBrk="1" latinLnBrk="0" hangingPunct="1">
              <a:spcBef>
                <a:spcPts val="0"/>
              </a:spcBef>
              <a:buClr>
                <a:srgbClr val="FF0000"/>
              </a:buClr>
              <a:buFont typeface="Arial"/>
              <a:buNone/>
              <a:defRPr sz="1399" kern="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41460" indent="-269865" algn="l" defTabSz="458648" rtl="0" eaLnBrk="1" latinLnBrk="0" hangingPunct="1">
              <a:spcBef>
                <a:spcPct val="20000"/>
              </a:spcBef>
              <a:buClr>
                <a:srgbClr val="CD0920"/>
              </a:buClr>
              <a:buFont typeface="Arial"/>
              <a:buChar char="•"/>
              <a:defRPr sz="1399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809003" indent="-269865" algn="l" defTabSz="458648" rtl="0" eaLnBrk="1" latinLnBrk="0" hangingPunct="1">
              <a:spcBef>
                <a:spcPct val="20000"/>
              </a:spcBef>
              <a:buClr>
                <a:srgbClr val="CD0920"/>
              </a:buClr>
              <a:buFont typeface="Arial"/>
              <a:buChar char="•"/>
              <a:defRPr sz="1399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076547" indent="-269865" algn="l" defTabSz="458648" rtl="0" eaLnBrk="1" latinLnBrk="0" hangingPunct="1">
              <a:spcBef>
                <a:spcPct val="20000"/>
              </a:spcBef>
              <a:buClr>
                <a:srgbClr val="CD0920"/>
              </a:buClr>
              <a:buFont typeface="Arial"/>
              <a:buChar char="•"/>
              <a:defRPr sz="1399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1350462" indent="-269865" algn="l" defTabSz="458648" rtl="0" eaLnBrk="1" latinLnBrk="0" hangingPunct="1">
              <a:spcBef>
                <a:spcPct val="20000"/>
              </a:spcBef>
              <a:buClr>
                <a:srgbClr val="CD0920"/>
              </a:buClr>
              <a:buFont typeface="Arial"/>
              <a:buChar char="•"/>
              <a:defRPr sz="1399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1619601" indent="-269865" algn="l" defTabSz="458648" rtl="0" eaLnBrk="1" latinLnBrk="0" hangingPunct="1">
              <a:spcBef>
                <a:spcPct val="20000"/>
              </a:spcBef>
              <a:buClr>
                <a:srgbClr val="CD0920"/>
              </a:buClr>
              <a:buFont typeface="Arial"/>
              <a:buChar char="•"/>
              <a:defRPr sz="1399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6pPr>
            <a:lvl7pPr marL="1890328" indent="-269865" algn="l" defTabSz="458648" rtl="0" eaLnBrk="1" latinLnBrk="0" hangingPunct="1">
              <a:spcBef>
                <a:spcPct val="20000"/>
              </a:spcBef>
              <a:buClr>
                <a:srgbClr val="CD0920"/>
              </a:buClr>
              <a:buFont typeface="Arial"/>
              <a:buChar char="•"/>
              <a:defRPr sz="1399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7pPr>
            <a:lvl8pPr marL="2159465" indent="-269865" algn="l" defTabSz="458648" rtl="0" eaLnBrk="1" latinLnBrk="0" hangingPunct="1">
              <a:spcBef>
                <a:spcPct val="20000"/>
              </a:spcBef>
              <a:buClr>
                <a:srgbClr val="CD0920"/>
              </a:buClr>
              <a:buFont typeface="Arial"/>
              <a:buChar char="•"/>
              <a:defRPr sz="1399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8pPr>
            <a:lvl9pPr marL="2428603" indent="-269865" algn="l" defTabSz="458648" rtl="0" eaLnBrk="1" latinLnBrk="0" hangingPunct="1">
              <a:spcBef>
                <a:spcPct val="20000"/>
              </a:spcBef>
              <a:buClr>
                <a:srgbClr val="CD0920"/>
              </a:buClr>
              <a:buFont typeface="Arial"/>
              <a:buChar char="•"/>
              <a:defRPr sz="1399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9pPr>
          </a:lstStyle>
          <a:p>
            <a:pPr algn="ctr">
              <a:defRPr/>
            </a:pPr>
            <a:r>
              <a:rPr lang="de-DE" sz="896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Dreijährige Ausbildungsberufe, bei denen </a:t>
            </a:r>
          </a:p>
          <a:p>
            <a:pPr algn="ctr">
              <a:defRPr/>
            </a:pPr>
            <a:r>
              <a:rPr lang="de-DE" sz="896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meistens ein HSA </a:t>
            </a:r>
            <a:r>
              <a:rPr lang="de-DE" sz="896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ausreicht: </a:t>
            </a:r>
          </a:p>
          <a:p>
            <a:pPr algn="ctr">
              <a:defRPr/>
            </a:pPr>
            <a:r>
              <a:rPr lang="de-DE" sz="1000" dirty="0" err="1">
                <a:latin typeface="Arial" pitchFamily="34" charset="0"/>
                <a:cs typeface="Arial" pitchFamily="34" charset="0"/>
              </a:rPr>
              <a:t>Bäcker:in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   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Konditor:in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  Koch/Köchin    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Fleischer:in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     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Fachverkäufer:in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im Lebensmittelhandwerk  Restaurantfachmann/-frau    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Metallbauer:in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  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Feinwerkmechaniker:in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  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Konstruktionsmechaniker:in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   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Anlagenmechaniker:in</a:t>
            </a:r>
            <a:endParaRPr lang="de-DE" sz="1000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de-DE" sz="1000" dirty="0" err="1">
                <a:latin typeface="Arial" pitchFamily="34" charset="0"/>
                <a:cs typeface="Arial" pitchFamily="34" charset="0"/>
              </a:rPr>
              <a:t>Zerspanungsmechaniker:in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   Land- und Baumaschinen-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mechatroniker:in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  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Maurer:in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 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Stuckateur:in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  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Maler:in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und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Lackierer:in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   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Bodenleger:in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/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Estrichleger:in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 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Gerüstbauer:in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 Beton- und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Stahlbetonbauer:in</a:t>
            </a:r>
            <a:endParaRPr lang="de-DE" sz="1000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de-DE" sz="1000" dirty="0" err="1">
                <a:latin typeface="Arial" pitchFamily="34" charset="0"/>
                <a:cs typeface="Arial" pitchFamily="34" charset="0"/>
              </a:rPr>
              <a:t>Bauwerksabdichter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   Parkettleger   Fliesen-, Platten- und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Mosaikleger:in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  Zimmerer/:in 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Glaser:in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 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Gleisbauer:in</a:t>
            </a:r>
            <a:endParaRPr lang="de-DE" sz="1000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de-DE" sz="1000" dirty="0" err="1">
                <a:latin typeface="Arial" pitchFamily="34" charset="0"/>
                <a:cs typeface="Arial" pitchFamily="34" charset="0"/>
              </a:rPr>
              <a:t>Straßenbauer:in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 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Straßenwärter:in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  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Baugeräteführer:in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   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Friseur:in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  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Gärtner:in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      Steinmetz- und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Steinbildhauer:in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 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Fahrzeuglackierer:in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 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Textilreiniger:in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     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Gebäudereiniger:in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     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Chemikant:in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   Medientechnologe/in  Restaurantfachmann/-frau  </a:t>
            </a:r>
          </a:p>
          <a:p>
            <a:pPr algn="ctr">
              <a:defRPr/>
            </a:pPr>
            <a:r>
              <a:rPr lang="de-DE" sz="1000" dirty="0">
                <a:latin typeface="Arial" pitchFamily="34" charset="0"/>
                <a:cs typeface="Arial" pitchFamily="34" charset="0"/>
              </a:rPr>
              <a:t>Fachkraft für Küchen-, Möbel- und Umzugsservice</a:t>
            </a:r>
          </a:p>
          <a:p>
            <a:pPr algn="ctr">
              <a:defRPr/>
            </a:pPr>
            <a:r>
              <a:rPr lang="de-DE" sz="1000" dirty="0" err="1">
                <a:latin typeface="Arial" pitchFamily="34" charset="0"/>
                <a:cs typeface="Arial" pitchFamily="34" charset="0"/>
              </a:rPr>
              <a:t>Dachdecker:in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      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Klempner:in</a:t>
            </a:r>
            <a:endParaRPr lang="de-DE" sz="896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feld 4"/>
          <p:cNvSpPr txBox="1">
            <a:spLocks noChangeArrowheads="1"/>
          </p:cNvSpPr>
          <p:nvPr/>
        </p:nvSpPr>
        <p:spPr bwMode="auto">
          <a:xfrm>
            <a:off x="351561" y="3429245"/>
            <a:ext cx="4839564" cy="129137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de-DE" sz="896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Zweijährige Ausbildungsberufe </a:t>
            </a:r>
            <a:r>
              <a:rPr lang="de-DE" sz="896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(oft mit der Möglichkeit für ein drittes Ausbildungsjahr):</a:t>
            </a:r>
          </a:p>
          <a:p>
            <a:pPr algn="ctr" eaLnBrk="1" hangingPunct="1">
              <a:defRPr/>
            </a:pPr>
            <a:r>
              <a:rPr lang="de-DE" sz="1000" dirty="0">
                <a:latin typeface="Arial" pitchFamily="34" charset="0"/>
                <a:cs typeface="Arial" pitchFamily="34" charset="0"/>
              </a:rPr>
              <a:t>Maschinen- und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Anlagenführer:in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      </a:t>
            </a:r>
          </a:p>
          <a:p>
            <a:pPr algn="ctr" eaLnBrk="1" hangingPunct="1">
              <a:defRPr/>
            </a:pPr>
            <a:r>
              <a:rPr lang="de-DE" sz="1000" dirty="0" err="1">
                <a:latin typeface="Arial" pitchFamily="34" charset="0"/>
                <a:cs typeface="Arial" pitchFamily="34" charset="0"/>
              </a:rPr>
              <a:t>Verkäufer:in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Fachlagerist:in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 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Fahrradmonteur:in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 Fachkraft für Kurier-,Express- und Postdienstleistungen   Fachkraft im  Gastgewerbe        </a:t>
            </a:r>
          </a:p>
          <a:p>
            <a:pPr algn="ctr" eaLnBrk="1" hangingPunct="1">
              <a:defRPr/>
            </a:pPr>
            <a:r>
              <a:rPr lang="de-DE" sz="1000" dirty="0">
                <a:latin typeface="Arial" pitchFamily="34" charset="0"/>
                <a:cs typeface="Arial" pitchFamily="34" charset="0"/>
              </a:rPr>
              <a:t>Produktionsfachkraft Chemie </a:t>
            </a:r>
            <a:br>
              <a:rPr lang="de-DE" sz="1000" dirty="0">
                <a:latin typeface="Arial" pitchFamily="34" charset="0"/>
                <a:cs typeface="Arial" pitchFamily="34" charset="0"/>
              </a:rPr>
            </a:br>
            <a:r>
              <a:rPr lang="de-DE" sz="1000" dirty="0">
                <a:latin typeface="Arial" pitchFamily="34" charset="0"/>
                <a:cs typeface="Arial" pitchFamily="34" charset="0"/>
              </a:rPr>
              <a:t>Fachkraft für Automatenservice    Fachkraft für Schutz und Sicherheit     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Servicefahrer:in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           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Industrieelektriker:in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        Fachkraft für Metalltechnik</a:t>
            </a:r>
          </a:p>
        </p:txBody>
      </p:sp>
      <p:pic>
        <p:nvPicPr>
          <p:cNvPr id="14" name="Bild 1" descr="Eine Torte mit Blüten aus Marzipan dekorier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588292"/>
            <a:ext cx="913511" cy="680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Bild 1" descr="Mörtel misch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851" y="2639486"/>
            <a:ext cx="947274" cy="6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d 1" descr="Programmieren einer CNC-Schleifmasch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82" y="213253"/>
            <a:ext cx="931920" cy="72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Bild 2" descr="Im Labor einer Patientin Blut zur Untersuchung abnehm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24" y="2658411"/>
            <a:ext cx="913511" cy="67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 1" descr="Gehölze forme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013" y="4150303"/>
            <a:ext cx="1168152" cy="69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B4C67AD-25BD-4678-89F3-E5A8A9C3277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Agentur für Arbeit Ludwigsburg - Berufsberatung - Susanne Steinhart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338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 bwMode="auto">
          <a:xfrm>
            <a:off x="625577" y="148206"/>
            <a:ext cx="8213623" cy="7248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de-DE" altLang="de-DE" sz="2688" dirty="0">
                <a:solidFill>
                  <a:schemeClr val="tx1"/>
                </a:solidFill>
                <a:latin typeface="Arial" charset="0"/>
                <a:cs typeface="Arial" charset="0"/>
              </a:rPr>
              <a:t>Wichtige Termine – </a:t>
            </a:r>
            <a:br>
              <a:rPr lang="de-DE" altLang="de-DE" sz="2688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de-DE" altLang="de-DE" sz="2688" dirty="0">
                <a:solidFill>
                  <a:schemeClr val="tx1"/>
                </a:solidFill>
                <a:latin typeface="Arial" charset="0"/>
                <a:cs typeface="Arial" charset="0"/>
              </a:rPr>
              <a:t>Realschulschulabschluss in 2023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491680" y="1334907"/>
            <a:ext cx="914831" cy="413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45" b="1" dirty="0">
                <a:solidFill>
                  <a:schemeClr val="bg1"/>
                </a:solidFill>
              </a:rPr>
              <a:t>September</a:t>
            </a:r>
          </a:p>
          <a:p>
            <a:pPr algn="ctr"/>
            <a:r>
              <a:rPr lang="de-DE" sz="1045" b="1" dirty="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4962115" y="1667107"/>
            <a:ext cx="913980" cy="413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45" b="1" dirty="0">
                <a:solidFill>
                  <a:schemeClr val="bg1"/>
                </a:solidFill>
              </a:rPr>
              <a:t>ca. April 2020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3889114" y="1976247"/>
            <a:ext cx="914831" cy="413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45" b="1" dirty="0">
                <a:solidFill>
                  <a:schemeClr val="bg1"/>
                </a:solidFill>
              </a:rPr>
              <a:t>Februar</a:t>
            </a:r>
          </a:p>
          <a:p>
            <a:pPr algn="ctr"/>
            <a:r>
              <a:rPr lang="de-DE" sz="1045" b="1" dirty="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680635" y="2598125"/>
            <a:ext cx="914831" cy="413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45" b="1" dirty="0">
                <a:solidFill>
                  <a:schemeClr val="bg1"/>
                </a:solidFill>
              </a:rPr>
              <a:t>September</a:t>
            </a:r>
          </a:p>
          <a:p>
            <a:pPr algn="ctr"/>
            <a:r>
              <a:rPr lang="de-DE" sz="1045" b="1" dirty="0">
                <a:solidFill>
                  <a:schemeClr val="bg1"/>
                </a:solidFill>
              </a:rPr>
              <a:t>2019</a:t>
            </a:r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2134938021"/>
              </p:ext>
            </p:extLst>
          </p:nvPr>
        </p:nvGraphicFramePr>
        <p:xfrm>
          <a:off x="981655" y="1208811"/>
          <a:ext cx="7180689" cy="2857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146817-5924-4440-8532-E12ABF3A2A4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Agentur für Arbeit Ludwigsburg - Berufsberatung - Susanne Steinhart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239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9530" flipH="1">
            <a:off x="8385549" y="1326547"/>
            <a:ext cx="604336" cy="90710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Hilfen und Angebote der Berufsberatung 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>
          <a:xfrm>
            <a:off x="590400" y="1001250"/>
            <a:ext cx="8308800" cy="3552492"/>
          </a:xfrm>
        </p:spPr>
        <p:txBody>
          <a:bodyPr/>
          <a:lstStyle/>
          <a:p>
            <a:r>
              <a:rPr lang="de-DE" dirty="0"/>
              <a:t>neutrale und sachliche Informationsquellen im Internet und in Papier</a:t>
            </a:r>
          </a:p>
          <a:p>
            <a:pPr marL="0" indent="0">
              <a:buNone/>
            </a:pPr>
            <a:endParaRPr lang="de-DE" sz="1000" dirty="0"/>
          </a:p>
          <a:p>
            <a:r>
              <a:rPr lang="de-DE" dirty="0"/>
              <a:t>individuelle und unabhängige Beratung zu beruflichen und schulischen Wünschen</a:t>
            </a:r>
          </a:p>
          <a:p>
            <a:r>
              <a:rPr lang="de-DE" dirty="0"/>
              <a:t>Hilfe bei der Realisierung </a:t>
            </a:r>
          </a:p>
          <a:p>
            <a:pPr lvl="1"/>
            <a:r>
              <a:rPr lang="de-DE" dirty="0"/>
              <a:t>z.B. durch Vermittlung von Ausbildungsstellen</a:t>
            </a:r>
            <a:endParaRPr lang="de-DE" sz="1000" dirty="0"/>
          </a:p>
          <a:p>
            <a:r>
              <a:rPr lang="de-DE" dirty="0"/>
              <a:t>Finanzielle Unterstützung</a:t>
            </a:r>
            <a:endParaRPr lang="de-DE" sz="400" dirty="0"/>
          </a:p>
          <a:p>
            <a:r>
              <a:rPr lang="de-DE" dirty="0"/>
              <a:t>Begleitung während der Ausbildung, Schule oder Studium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553" y="3854807"/>
            <a:ext cx="1394447" cy="78397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8935">
            <a:off x="6264766" y="703438"/>
            <a:ext cx="1010792" cy="28779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162" y="2231675"/>
            <a:ext cx="1254974" cy="857646"/>
          </a:xfrm>
          <a:prstGeom prst="rect">
            <a:avLst/>
          </a:prstGeom>
        </p:spPr>
      </p:pic>
      <p:sp>
        <p:nvSpPr>
          <p:cNvPr id="12" name="Fußzeilenplatzhalter 15">
            <a:extLst>
              <a:ext uri="{FF2B5EF4-FFF2-40B4-BE49-F238E27FC236}">
                <a16:creationId xmlns:a16="http://schemas.microsoft.com/office/drawing/2014/main" id="{5F43AA2C-4235-4278-B9D6-0F2B70A79014}"/>
              </a:ext>
            </a:extLst>
          </p:cNvPr>
          <p:cNvSpPr txBox="1">
            <a:spLocks/>
          </p:cNvSpPr>
          <p:nvPr/>
        </p:nvSpPr>
        <p:spPr>
          <a:xfrm>
            <a:off x="2725118" y="4942518"/>
            <a:ext cx="5629521" cy="188259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/>
              <a:t>Agentur für Arbeit Ludwigsburg - Berufsberatung - Susanne Steinhart</a:t>
            </a:r>
          </a:p>
        </p:txBody>
      </p:sp>
    </p:spTree>
    <p:extLst>
      <p:ext uri="{BB962C8B-B14F-4D97-AF65-F5344CB8AC3E}">
        <p14:creationId xmlns:p14="http://schemas.microsoft.com/office/powerpoint/2010/main" val="1006235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feld 3"/>
          <p:cNvSpPr txBox="1">
            <a:spLocks noChangeArrowheads="1"/>
          </p:cNvSpPr>
          <p:nvPr/>
        </p:nvSpPr>
        <p:spPr bwMode="auto">
          <a:xfrm>
            <a:off x="1018015" y="2102795"/>
            <a:ext cx="3523043" cy="65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de-DE" sz="1344" dirty="0"/>
              <a:t>Agentur für Arbeit Ludwigsburg</a:t>
            </a:r>
          </a:p>
          <a:p>
            <a:pPr>
              <a:lnSpc>
                <a:spcPct val="90000"/>
              </a:lnSpc>
            </a:pPr>
            <a:r>
              <a:rPr lang="de-DE" altLang="de-DE" sz="1344" dirty="0"/>
              <a:t>Stuttgarter Str. 53</a:t>
            </a:r>
          </a:p>
          <a:p>
            <a:pPr>
              <a:lnSpc>
                <a:spcPct val="90000"/>
              </a:lnSpc>
            </a:pPr>
            <a:r>
              <a:rPr lang="de-DE" altLang="de-DE" sz="1344" dirty="0"/>
              <a:t>71638 Ludwigsburg</a:t>
            </a:r>
            <a:endParaRPr lang="de-DE" altLang="de-DE" sz="1344" dirty="0">
              <a:solidFill>
                <a:srgbClr val="000000"/>
              </a:solidFill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1018015" y="1232499"/>
            <a:ext cx="2308645" cy="45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04800" indent="-3048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335465" eaLnBrk="1" hangingPunct="1">
              <a:buClr>
                <a:srgbClr val="000000"/>
              </a:buClr>
              <a:buSzPct val="100000"/>
              <a:defRPr/>
            </a:pPr>
            <a:r>
              <a:rPr lang="de-DE" altLang="de-DE" sz="2389" b="1" kern="0" dirty="0">
                <a:solidFill>
                  <a:srgbClr val="C00000"/>
                </a:solidFill>
              </a:rPr>
              <a:t>0800 4 5555 00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283" y="2526246"/>
            <a:ext cx="2607518" cy="1864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00B830F-EECA-4ECB-8AF5-C2B58E6B6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688" y="1022528"/>
            <a:ext cx="1517568" cy="101788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F49CABD-9B3F-4ECC-8C99-EEB0C3A40C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264" y="158332"/>
            <a:ext cx="602442" cy="780696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D310B609-8D69-4D64-9A33-D9CB25B51999}"/>
              </a:ext>
            </a:extLst>
          </p:cNvPr>
          <p:cNvSpPr txBox="1">
            <a:spLocks/>
          </p:cNvSpPr>
          <p:nvPr/>
        </p:nvSpPr>
        <p:spPr bwMode="auto">
          <a:xfrm>
            <a:off x="241572" y="3338271"/>
            <a:ext cx="4835253" cy="138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373"/>
              </a:spcAft>
              <a:buNone/>
              <a:defRPr sz="2400" b="1" kern="120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de-DE" altLang="de-DE" sz="2389" b="0" i="1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Vielen Dank für Ihre Aufmerksamkeit!</a:t>
            </a:r>
            <a:br>
              <a:rPr lang="de-DE" altLang="de-DE" sz="2389" b="0" i="1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</a:br>
            <a:br>
              <a:rPr lang="de-DE" altLang="de-DE" sz="1045" b="0" i="1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</a:br>
            <a:r>
              <a:rPr lang="de-DE" altLang="de-DE" sz="2389" b="0" i="1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Einen schönen Abend wünscht Ihnen Ihre Berufsberaterin </a:t>
            </a:r>
            <a:r>
              <a:rPr lang="de-DE" altLang="de-DE" sz="3200" dirty="0">
                <a:solidFill>
                  <a:schemeClr val="tx1"/>
                </a:solidFill>
                <a:latin typeface="Freestyle Script" panose="030804020302050B0404" pitchFamily="66" charset="0"/>
              </a:rPr>
              <a:t>Susanne Steinhart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AF1D8D5-B3A7-4392-BF71-AD007AFDA837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26" y="1287963"/>
            <a:ext cx="333907" cy="32556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20CD929-116A-4AEC-8DAF-94957A773A7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26" y="1709725"/>
            <a:ext cx="381853" cy="39231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858B781-27CF-4013-961B-B1E43567DC88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99" y="2198243"/>
            <a:ext cx="380553" cy="390979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0FF00A02-20F4-4180-89F6-1FEDB8C91E11}"/>
              </a:ext>
            </a:extLst>
          </p:cNvPr>
          <p:cNvSpPr/>
          <p:nvPr/>
        </p:nvSpPr>
        <p:spPr>
          <a:xfrm>
            <a:off x="1018015" y="1724218"/>
            <a:ext cx="5811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23"/>
              </a:spcAft>
              <a:buClr>
                <a:srgbClr val="FF0000"/>
              </a:buClr>
              <a:buSzPct val="80000"/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Ludwigsburg.Berufsberatung@arbeitsagentur.de</a:t>
            </a: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7606E91A-82E1-4E1D-8F02-A059E853E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00" y="144000"/>
            <a:ext cx="8229600" cy="857250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So erreichen Sie mich</a:t>
            </a:r>
          </a:p>
        </p:txBody>
      </p:sp>
      <p:sp>
        <p:nvSpPr>
          <p:cNvPr id="16" name="Fußzeilenplatzhalter 15">
            <a:extLst>
              <a:ext uri="{FF2B5EF4-FFF2-40B4-BE49-F238E27FC236}">
                <a16:creationId xmlns:a16="http://schemas.microsoft.com/office/drawing/2014/main" id="{8373BF25-7F63-44D0-A558-2DE566C7EF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Agentur für Arbeit Ludwigsburg - Berufsberatung - Susanne Steinhart</a:t>
            </a:r>
          </a:p>
        </p:txBody>
      </p:sp>
    </p:spTree>
    <p:extLst>
      <p:ext uri="{BB962C8B-B14F-4D97-AF65-F5344CB8AC3E}">
        <p14:creationId xmlns:p14="http://schemas.microsoft.com/office/powerpoint/2010/main" val="317439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509F84A1-4EC6-4998-AFB3-4C29301F2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macht die Berufsberatung?</a:t>
            </a:r>
          </a:p>
        </p:txBody>
      </p:sp>
      <p:graphicFrame>
        <p:nvGraphicFramePr>
          <p:cNvPr id="9" name="Bildplatzhalter 4">
            <a:extLst>
              <a:ext uri="{FF2B5EF4-FFF2-40B4-BE49-F238E27FC236}">
                <a16:creationId xmlns:a16="http://schemas.microsoft.com/office/drawing/2014/main" id="{80A9A837-0489-48CC-843F-974565A948C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514740" y="1150657"/>
          <a:ext cx="5924189" cy="3559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ußzeilenplatzhalter 15">
            <a:extLst>
              <a:ext uri="{FF2B5EF4-FFF2-40B4-BE49-F238E27FC236}">
                <a16:creationId xmlns:a16="http://schemas.microsoft.com/office/drawing/2014/main" id="{E3AC6527-BD62-4EC4-98FE-BDAA0A176FD7}"/>
              </a:ext>
            </a:extLst>
          </p:cNvPr>
          <p:cNvSpPr txBox="1">
            <a:spLocks/>
          </p:cNvSpPr>
          <p:nvPr/>
        </p:nvSpPr>
        <p:spPr>
          <a:xfrm>
            <a:off x="2725118" y="4942518"/>
            <a:ext cx="5629521" cy="188259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/>
              <a:t>Agentur für Arbeit Ludwigsburg - Berufsberatung - Susanne Steinhart</a:t>
            </a:r>
          </a:p>
        </p:txBody>
      </p:sp>
    </p:spTree>
    <p:extLst>
      <p:ext uri="{BB962C8B-B14F-4D97-AF65-F5344CB8AC3E}">
        <p14:creationId xmlns:p14="http://schemas.microsoft.com/office/powerpoint/2010/main" val="1648183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AFD00B02-4F2F-4799-87A0-43305688EE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082"/>
          <a:stretch/>
        </p:blipFill>
        <p:spPr>
          <a:xfrm>
            <a:off x="348033" y="2166106"/>
            <a:ext cx="1725072" cy="1161448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 prstMaterial="matte"/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7FF5A9F-4092-4F37-967C-28FB346F7B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01" y="1061587"/>
            <a:ext cx="1475601" cy="948697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/>
        </p:spPr>
      </p:pic>
      <p:sp>
        <p:nvSpPr>
          <p:cNvPr id="20" name="Titel 19">
            <a:extLst>
              <a:ext uri="{FF2B5EF4-FFF2-40B4-BE49-F238E27FC236}">
                <a16:creationId xmlns:a16="http://schemas.microsoft.com/office/drawing/2014/main" id="{509F84A1-4EC6-4998-AFB3-4C29301F2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001" y="144000"/>
            <a:ext cx="8396999" cy="857250"/>
          </a:xfrm>
        </p:spPr>
        <p:txBody>
          <a:bodyPr/>
          <a:lstStyle/>
          <a:p>
            <a:r>
              <a:rPr lang="de-DE" dirty="0"/>
              <a:t>Was macht die Berufsberatung hier in Ludwigburg?</a:t>
            </a:r>
          </a:p>
        </p:txBody>
      </p:sp>
      <p:pic>
        <p:nvPicPr>
          <p:cNvPr id="21" name="Inhaltsplatzhalter 20">
            <a:extLst>
              <a:ext uri="{FF2B5EF4-FFF2-40B4-BE49-F238E27FC236}">
                <a16:creationId xmlns:a16="http://schemas.microsoft.com/office/drawing/2014/main" id="{15883075-D9FE-4A6C-8C49-CAA3BEB4FA2F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" t="3347" r="6537" b="11715"/>
          <a:stretch/>
        </p:blipFill>
        <p:spPr>
          <a:xfrm>
            <a:off x="423001" y="3597038"/>
            <a:ext cx="1545402" cy="1152047"/>
          </a:xfrm>
          <a:prstGeom prst="rect">
            <a:avLst/>
          </a:prstGeom>
        </p:spPr>
      </p:pic>
      <p:sp>
        <p:nvSpPr>
          <p:cNvPr id="10" name="Inhaltsplatzhalter 12">
            <a:extLst>
              <a:ext uri="{FF2B5EF4-FFF2-40B4-BE49-F238E27FC236}">
                <a16:creationId xmlns:a16="http://schemas.microsoft.com/office/drawing/2014/main" id="{62A43663-2F34-418E-9565-7A0FE251FE2F}"/>
              </a:ext>
            </a:extLst>
          </p:cNvPr>
          <p:cNvSpPr txBox="1">
            <a:spLocks/>
          </p:cNvSpPr>
          <p:nvPr/>
        </p:nvSpPr>
        <p:spPr>
          <a:xfrm>
            <a:off x="2352311" y="1061587"/>
            <a:ext cx="6443656" cy="37477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000" indent="-3420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rgbClr val="E2001A"/>
              </a:buClr>
              <a:buSzPct val="80000"/>
              <a:buFont typeface="Arial Black" panose="020B0A04020102020204" pitchFamily="34" charset="0"/>
              <a:buChar char="▬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2400" indent="-216000" algn="l" defTabSz="914400" rtl="0" eaLnBrk="1" latinLnBrk="0" hangingPunct="1">
              <a:spcBef>
                <a:spcPts val="600"/>
              </a:spcBef>
              <a:spcAft>
                <a:spcPts val="50"/>
              </a:spcAft>
              <a:buFont typeface="Arial" panose="020B0604020202020204" pitchFamily="34" charset="0"/>
              <a:buChar char="•"/>
              <a:defRPr sz="17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54000" indent="-216000" algn="l" defTabSz="914400" rtl="0" eaLnBrk="1" latinLnBrk="0" hangingPunct="1">
              <a:spcBef>
                <a:spcPts val="600"/>
              </a:spcBef>
              <a:spcAft>
                <a:spcPts val="50"/>
              </a:spcAft>
              <a:buFont typeface="Arial" panose="020B0604020202020204" pitchFamily="34" charset="0"/>
              <a:buChar char="•"/>
              <a:defRPr sz="17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50000" indent="-216000" algn="l" defTabSz="914400" rtl="0" eaLnBrk="1" latinLnBrk="0" hangingPunct="1">
              <a:spcBef>
                <a:spcPts val="600"/>
              </a:spcBef>
              <a:spcAft>
                <a:spcPts val="50"/>
              </a:spcAft>
              <a:buFont typeface="Arial" panose="020B0604020202020204" pitchFamily="34" charset="0"/>
              <a:buChar char="•"/>
              <a:defRPr sz="17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28000" indent="-216000" algn="l" defTabSz="914400" rtl="0" eaLnBrk="1" latinLnBrk="0" hangingPunct="1">
              <a:spcBef>
                <a:spcPts val="600"/>
              </a:spcBef>
              <a:spcAft>
                <a:spcPts val="50"/>
              </a:spcAft>
              <a:buFont typeface="Arial" panose="020B0604020202020204" pitchFamily="34" charset="0"/>
              <a:buChar char="•"/>
              <a:defRPr sz="17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1" dirty="0">
                <a:solidFill>
                  <a:srgbClr val="FF0000"/>
                </a:solidFill>
              </a:rPr>
              <a:t>Vor Ort an der Gemeinschaftsschule</a:t>
            </a:r>
          </a:p>
          <a:p>
            <a:pPr marL="401850" lvl="1" indent="-171450">
              <a:buFont typeface="Symbol" panose="05050102010706020507" pitchFamily="18" charset="2"/>
              <a:buChar char="-"/>
            </a:pPr>
            <a:r>
              <a:rPr lang="de-DE" sz="1200" dirty="0"/>
              <a:t>Berufsorientierungsunterrichte in den Klassen 8; 9 und 10</a:t>
            </a:r>
          </a:p>
          <a:p>
            <a:pPr marL="401850" lvl="1" indent="-171450">
              <a:buFont typeface="Symbol" panose="05050102010706020507" pitchFamily="18" charset="2"/>
              <a:buChar char="-"/>
            </a:pPr>
            <a:r>
              <a:rPr lang="de-DE" sz="1200" dirty="0"/>
              <a:t>Montags (im Regelfall) terminierte Beratungsgespräche / Sprechzeiten für Schüler und Schülerinnen  (auch mit Eltern möglich) </a:t>
            </a:r>
          </a:p>
          <a:p>
            <a:pPr marL="401850" lvl="1" indent="-171450">
              <a:buFont typeface="Symbol" panose="05050102010706020507" pitchFamily="18" charset="2"/>
              <a:buChar char="-"/>
            </a:pPr>
            <a:r>
              <a:rPr lang="de-DE" sz="1200" dirty="0"/>
              <a:t>Beteiligung an Elternabenden und bei Bedarf an weiteren Veranstaltungen der Schule zum Thema Berufsorientierung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1" dirty="0">
                <a:solidFill>
                  <a:srgbClr val="FF0000"/>
                </a:solidFill>
              </a:rPr>
              <a:t>In der Agentur für Arbeit Ludwigsburg</a:t>
            </a:r>
          </a:p>
          <a:p>
            <a:pPr marL="401850" lvl="1" indent="-171450">
              <a:buFont typeface="Symbol" panose="05050102010706020507" pitchFamily="18" charset="2"/>
              <a:buChar char="-"/>
            </a:pPr>
            <a:r>
              <a:rPr lang="de-DE" sz="1200" b="1" dirty="0"/>
              <a:t>Persönliche Beratungsgespräche </a:t>
            </a:r>
            <a:r>
              <a:rPr lang="de-DE" sz="1200" dirty="0"/>
              <a:t>oder per </a:t>
            </a:r>
            <a:r>
              <a:rPr lang="de-DE" sz="1200" b="1" dirty="0"/>
              <a:t>Videokommunikation </a:t>
            </a:r>
            <a:r>
              <a:rPr lang="de-DE" sz="1200" dirty="0"/>
              <a:t>  </a:t>
            </a:r>
          </a:p>
          <a:p>
            <a:pPr marL="401850" lvl="1" indent="-171450" algn="just">
              <a:buFont typeface="Symbol" panose="05050102010706020507" pitchFamily="18" charset="2"/>
              <a:buChar char="-"/>
            </a:pPr>
            <a:r>
              <a:rPr lang="de-DE" sz="1200" b="1" dirty="0"/>
              <a:t>Berufswahltest</a:t>
            </a:r>
            <a:r>
              <a:rPr lang="de-DE" sz="1200" dirty="0"/>
              <a:t> im berufspsychologischen Service der Agentur für Arbeit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1" dirty="0">
                <a:solidFill>
                  <a:srgbClr val="FF0000"/>
                </a:solidFill>
              </a:rPr>
              <a:t>Weitere Aufgaben</a:t>
            </a:r>
          </a:p>
          <a:p>
            <a:pPr marL="401850" lvl="1" indent="-171450">
              <a:buFont typeface="Symbol" panose="05050102010706020507" pitchFamily="18" charset="2"/>
              <a:buChar char="-"/>
            </a:pPr>
            <a:r>
              <a:rPr lang="de-DE" sz="1200" b="1" dirty="0"/>
              <a:t>Vermittlung </a:t>
            </a:r>
            <a:r>
              <a:rPr lang="de-DE" sz="1200" dirty="0"/>
              <a:t>von</a:t>
            </a:r>
            <a:r>
              <a:rPr lang="de-DE" sz="1200" b="1" dirty="0"/>
              <a:t> Ausbildungsstellen</a:t>
            </a:r>
          </a:p>
          <a:p>
            <a:pPr marL="401850" lvl="1" indent="-171450">
              <a:buFont typeface="Symbol" panose="05050102010706020507" pitchFamily="18" charset="2"/>
              <a:buChar char="-"/>
            </a:pPr>
            <a:r>
              <a:rPr lang="de-DE" sz="1200" b="1" dirty="0"/>
              <a:t>Informationsangebote</a:t>
            </a:r>
            <a:r>
              <a:rPr lang="de-DE" sz="1200" dirty="0"/>
              <a:t> im Berufsinformationszentrum (</a:t>
            </a:r>
            <a:r>
              <a:rPr lang="de-DE" sz="1200" b="1" dirty="0"/>
              <a:t>BiZ</a:t>
            </a:r>
            <a:r>
              <a:rPr lang="de-DE" sz="1200" dirty="0"/>
              <a:t>)  </a:t>
            </a:r>
          </a:p>
          <a:p>
            <a:pPr marL="401850" lvl="1" indent="-171450">
              <a:buFont typeface="Symbol" panose="05050102010706020507" pitchFamily="18" charset="2"/>
              <a:buChar char="-"/>
            </a:pPr>
            <a:r>
              <a:rPr lang="de-DE" sz="1200" b="1" dirty="0"/>
              <a:t>Seminare</a:t>
            </a:r>
            <a:r>
              <a:rPr lang="de-DE" sz="1200" dirty="0"/>
              <a:t> für Jugendliche zum Thema Bewerbung, Vorstellungsgesprächen </a:t>
            </a:r>
          </a:p>
          <a:p>
            <a:pPr marL="401850" lvl="1" indent="-171450">
              <a:buFont typeface="Symbol" panose="05050102010706020507" pitchFamily="18" charset="2"/>
              <a:buChar char="-"/>
            </a:pPr>
            <a:r>
              <a:rPr lang="de-DE" sz="1200" b="1" dirty="0"/>
              <a:t>Beteiligung</a:t>
            </a:r>
            <a:r>
              <a:rPr lang="de-DE" sz="1200" dirty="0"/>
              <a:t> an Ausbildungsmessen und sonstigen Veranstaltungen im Landkreis Ludwigsburg</a:t>
            </a:r>
            <a:endParaRPr lang="de-DE" dirty="0"/>
          </a:p>
        </p:txBody>
      </p:sp>
      <p:sp>
        <p:nvSpPr>
          <p:cNvPr id="7" name="Fußzeilenplatzhalter 15">
            <a:extLst>
              <a:ext uri="{FF2B5EF4-FFF2-40B4-BE49-F238E27FC236}">
                <a16:creationId xmlns:a16="http://schemas.microsoft.com/office/drawing/2014/main" id="{383BF071-7898-4C53-BA29-D86F7466141B}"/>
              </a:ext>
            </a:extLst>
          </p:cNvPr>
          <p:cNvSpPr txBox="1">
            <a:spLocks/>
          </p:cNvSpPr>
          <p:nvPr/>
        </p:nvSpPr>
        <p:spPr>
          <a:xfrm>
            <a:off x="2725118" y="4942518"/>
            <a:ext cx="5629521" cy="188259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/>
              <a:t>Agentur für Arbeit Ludwigsburg - Berufsberatung - Susanne Steinhart</a:t>
            </a:r>
          </a:p>
        </p:txBody>
      </p:sp>
    </p:spTree>
    <p:extLst>
      <p:ext uri="{BB962C8B-B14F-4D97-AF65-F5344CB8AC3E}">
        <p14:creationId xmlns:p14="http://schemas.microsoft.com/office/powerpoint/2010/main" val="4194320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387393" y="1398785"/>
            <a:ext cx="3928453" cy="820305"/>
          </a:xfrm>
          <a:prstGeom prst="ellipse">
            <a:avLst/>
          </a:prstGeom>
          <a:solidFill>
            <a:schemeClr val="tx2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682498">
              <a:lnSpc>
                <a:spcPct val="90000"/>
              </a:lnSpc>
              <a:spcBef>
                <a:spcPct val="50000"/>
              </a:spcBef>
              <a:buClr>
                <a:srgbClr val="4D6FDB"/>
              </a:buClr>
              <a:buSzPct val="100000"/>
              <a:tabLst>
                <a:tab pos="0" algn="l"/>
                <a:tab pos="682498" algn="l"/>
                <a:tab pos="1364994" algn="l"/>
                <a:tab pos="2047492" algn="l"/>
                <a:tab pos="2729990" algn="l"/>
                <a:tab pos="3412487" algn="l"/>
                <a:tab pos="4094984" algn="l"/>
                <a:tab pos="4777481" algn="l"/>
                <a:tab pos="5459979" algn="l"/>
                <a:tab pos="6142477" algn="l"/>
                <a:tab pos="6824973" algn="l"/>
                <a:tab pos="7507471" algn="l"/>
              </a:tabLst>
              <a:defRPr/>
            </a:pPr>
            <a:r>
              <a:rPr lang="de-DE" altLang="de-DE" sz="2800" b="1" dirty="0">
                <a:solidFill>
                  <a:schemeClr val="bg1"/>
                </a:solidFill>
              </a:rPr>
              <a:t>Ausbildung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650791" y="2588939"/>
            <a:ext cx="1101247" cy="1843315"/>
          </a:xfrm>
          <a:prstGeom prst="roundRect">
            <a:avLst/>
          </a:prstGeom>
          <a:solidFill>
            <a:srgbClr val="00B0F0">
              <a:alpha val="80000"/>
            </a:srgb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26871" tIns="26871" rIns="26871" bIns="26871" anchor="ctr"/>
          <a:lstStyle/>
          <a:p>
            <a:pPr algn="ctr" defTabSz="682498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SzPct val="100000"/>
              <a:tabLst>
                <a:tab pos="0" algn="l"/>
                <a:tab pos="682498" algn="l"/>
                <a:tab pos="1364994" algn="l"/>
                <a:tab pos="2047492" algn="l"/>
                <a:tab pos="2729990" algn="l"/>
                <a:tab pos="3412487" algn="l"/>
                <a:tab pos="4094984" algn="l"/>
                <a:tab pos="4777481" algn="l"/>
                <a:tab pos="5459979" algn="l"/>
                <a:tab pos="6142477" algn="l"/>
                <a:tab pos="6824973" algn="l"/>
                <a:tab pos="7507471" algn="l"/>
              </a:tabLst>
              <a:defRPr/>
            </a:pPr>
            <a:r>
              <a:rPr lang="de-DE" sz="1194" b="1" dirty="0">
                <a:solidFill>
                  <a:srgbClr val="000000"/>
                </a:solidFill>
                <a:ea typeface="Microsoft YaHei"/>
                <a:cs typeface="Lucida Sans Unicode" pitchFamily="34" charset="0"/>
              </a:rPr>
              <a:t>Berufs-</a:t>
            </a:r>
            <a:r>
              <a:rPr lang="de-DE" sz="1194" b="1" dirty="0" err="1">
                <a:solidFill>
                  <a:srgbClr val="000000"/>
                </a:solidFill>
                <a:ea typeface="Microsoft YaHei"/>
                <a:cs typeface="Lucida Sans Unicode" pitchFamily="34" charset="0"/>
              </a:rPr>
              <a:t>einstiegsjahr</a:t>
            </a:r>
            <a:endParaRPr lang="de-DE" sz="1194" b="1" dirty="0">
              <a:solidFill>
                <a:srgbClr val="000000"/>
              </a:solidFill>
              <a:ea typeface="Microsoft YaHei"/>
              <a:cs typeface="Lucida Sans Unicode" pitchFamily="34" charset="0"/>
            </a:endParaRPr>
          </a:p>
          <a:p>
            <a:pPr algn="ctr" defTabSz="682498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SzPct val="100000"/>
              <a:tabLst>
                <a:tab pos="0" algn="l"/>
                <a:tab pos="682498" algn="l"/>
                <a:tab pos="1364994" algn="l"/>
                <a:tab pos="2047492" algn="l"/>
                <a:tab pos="2729990" algn="l"/>
                <a:tab pos="3412487" algn="l"/>
                <a:tab pos="4094984" algn="l"/>
                <a:tab pos="4777481" algn="l"/>
                <a:tab pos="5459979" algn="l"/>
                <a:tab pos="6142477" algn="l"/>
                <a:tab pos="6824973" algn="l"/>
                <a:tab pos="7507471" algn="l"/>
              </a:tabLst>
              <a:defRPr/>
            </a:pPr>
            <a:r>
              <a:rPr lang="de-DE" sz="1194" dirty="0">
                <a:solidFill>
                  <a:srgbClr val="000000"/>
                </a:solidFill>
                <a:ea typeface="Microsoft YaHei"/>
                <a:cs typeface="Lucida Sans Unicode" pitchFamily="34" charset="0"/>
              </a:rPr>
              <a:t>(BEJ)</a:t>
            </a:r>
          </a:p>
          <a:p>
            <a:pPr defTabSz="682498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SzPct val="100000"/>
              <a:tabLst>
                <a:tab pos="0" algn="l"/>
                <a:tab pos="682498" algn="l"/>
                <a:tab pos="1364994" algn="l"/>
                <a:tab pos="2047492" algn="l"/>
                <a:tab pos="2729990" algn="l"/>
                <a:tab pos="3412487" algn="l"/>
                <a:tab pos="4094984" algn="l"/>
                <a:tab pos="4777481" algn="l"/>
                <a:tab pos="5459979" algn="l"/>
                <a:tab pos="6142477" algn="l"/>
                <a:tab pos="6824973" algn="l"/>
                <a:tab pos="7507471" algn="l"/>
              </a:tabLst>
              <a:defRPr/>
            </a:pPr>
            <a:r>
              <a:rPr lang="de-DE" sz="1194" dirty="0" err="1">
                <a:solidFill>
                  <a:srgbClr val="000000"/>
                </a:solidFill>
                <a:ea typeface="Microsoft YaHei"/>
                <a:cs typeface="Lucida Sans Unicode" pitchFamily="34" charset="0"/>
              </a:rPr>
              <a:t>Fachrichtung:MetalltechnikEinzelhandel</a:t>
            </a:r>
            <a:endParaRPr lang="de-DE" sz="1194" dirty="0">
              <a:solidFill>
                <a:srgbClr val="000000"/>
              </a:solidFill>
              <a:ea typeface="Microsoft YaHei"/>
              <a:cs typeface="Lucida Sans Unicode" pitchFamily="34" charset="0"/>
            </a:endParaRPr>
          </a:p>
          <a:p>
            <a:pPr algn="ctr" defTabSz="682498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SzPct val="100000"/>
              <a:tabLst>
                <a:tab pos="0" algn="l"/>
                <a:tab pos="682498" algn="l"/>
                <a:tab pos="1364994" algn="l"/>
                <a:tab pos="2047492" algn="l"/>
                <a:tab pos="2729990" algn="l"/>
                <a:tab pos="3412487" algn="l"/>
                <a:tab pos="4094984" algn="l"/>
                <a:tab pos="4777481" algn="l"/>
                <a:tab pos="5459979" algn="l"/>
                <a:tab pos="6142477" algn="l"/>
                <a:tab pos="6824973" algn="l"/>
                <a:tab pos="7507471" algn="l"/>
              </a:tabLst>
              <a:defRPr/>
            </a:pPr>
            <a:endParaRPr lang="de-DE" sz="1194" dirty="0">
              <a:solidFill>
                <a:srgbClr val="000000"/>
              </a:solidFill>
              <a:ea typeface="Microsoft YaHei"/>
              <a:cs typeface="Lucida Sans Unicode" pitchFamily="34" charset="0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6726485" y="2588939"/>
            <a:ext cx="2099659" cy="1829090"/>
          </a:xfrm>
          <a:prstGeom prst="roundRect">
            <a:avLst/>
          </a:prstGeom>
          <a:solidFill>
            <a:srgbClr val="FFC000"/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26871" tIns="26871" rIns="26871" bIns="26871" anchor="ctr"/>
          <a:lstStyle/>
          <a:p>
            <a:pPr algn="ctr" defTabSz="682498"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sz="1194" b="1" dirty="0">
                <a:solidFill>
                  <a:srgbClr val="000000"/>
                </a:solidFill>
              </a:rPr>
              <a:t>Zweijährige Berufs-Fachschule</a:t>
            </a:r>
          </a:p>
          <a:p>
            <a:pPr defTabSz="682498"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sz="1194" dirty="0">
                <a:solidFill>
                  <a:srgbClr val="000000"/>
                </a:solidFill>
              </a:rPr>
              <a:t>Fachrichtung: </a:t>
            </a:r>
            <a:br>
              <a:rPr lang="de-DE" sz="1194" dirty="0">
                <a:solidFill>
                  <a:srgbClr val="000000"/>
                </a:solidFill>
              </a:rPr>
            </a:br>
            <a:r>
              <a:rPr lang="de-DE" sz="1194" dirty="0">
                <a:solidFill>
                  <a:srgbClr val="000000"/>
                </a:solidFill>
              </a:rPr>
              <a:t>Wirtschaft</a:t>
            </a:r>
            <a:br>
              <a:rPr lang="de-DE" sz="1194" dirty="0">
                <a:solidFill>
                  <a:srgbClr val="000000"/>
                </a:solidFill>
              </a:rPr>
            </a:br>
            <a:r>
              <a:rPr lang="de-DE" sz="1194" dirty="0">
                <a:solidFill>
                  <a:srgbClr val="000000"/>
                </a:solidFill>
              </a:rPr>
              <a:t>Pflege</a:t>
            </a:r>
            <a:br>
              <a:rPr lang="de-DE" sz="1194" dirty="0">
                <a:solidFill>
                  <a:srgbClr val="000000"/>
                </a:solidFill>
              </a:rPr>
            </a:br>
            <a:r>
              <a:rPr lang="de-DE" sz="1194" dirty="0">
                <a:solidFill>
                  <a:srgbClr val="000000"/>
                </a:solidFill>
              </a:rPr>
              <a:t>Metall</a:t>
            </a:r>
            <a:br>
              <a:rPr lang="de-DE" sz="1194" dirty="0">
                <a:solidFill>
                  <a:srgbClr val="000000"/>
                </a:solidFill>
              </a:rPr>
            </a:br>
            <a:r>
              <a:rPr lang="de-DE" sz="1194" dirty="0">
                <a:solidFill>
                  <a:srgbClr val="000000"/>
                </a:solidFill>
              </a:rPr>
              <a:t>Elektro</a:t>
            </a:r>
            <a:br>
              <a:rPr lang="de-DE" sz="1194" dirty="0">
                <a:solidFill>
                  <a:srgbClr val="000000"/>
                </a:solidFill>
              </a:rPr>
            </a:br>
            <a:r>
              <a:rPr lang="de-DE" sz="1194" dirty="0">
                <a:solidFill>
                  <a:srgbClr val="000000"/>
                </a:solidFill>
              </a:rPr>
              <a:t>Farbe…</a:t>
            </a:r>
            <a:endParaRPr lang="de-DE" sz="1194" b="1" dirty="0">
              <a:solidFill>
                <a:srgbClr val="000000"/>
              </a:solidFill>
              <a:ea typeface="Microsoft YaHei"/>
              <a:cs typeface="Lucida Sans Unicode" pitchFamily="34" charset="0"/>
            </a:endParaRPr>
          </a:p>
        </p:txBody>
      </p:sp>
      <p:cxnSp>
        <p:nvCxnSpPr>
          <p:cNvPr id="40968" name="AutoShape 14"/>
          <p:cNvCxnSpPr>
            <a:cxnSpLocks noChangeShapeType="1"/>
          </p:cNvCxnSpPr>
          <p:nvPr/>
        </p:nvCxnSpPr>
        <p:spPr bwMode="auto">
          <a:xfrm flipV="1">
            <a:off x="5688065" y="2569973"/>
            <a:ext cx="449271" cy="904469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3" name="Textfeld 2"/>
          <p:cNvSpPr txBox="1"/>
          <p:nvPr/>
        </p:nvSpPr>
        <p:spPr>
          <a:xfrm>
            <a:off x="6957900" y="1100063"/>
            <a:ext cx="1636827" cy="507656"/>
          </a:xfrm>
          <a:prstGeom prst="roundRect">
            <a:avLst/>
          </a:prstGeom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6982" tIns="26982" rIns="26982" bIns="26982" anchor="ctr"/>
          <a:lstStyle>
            <a:defPPr>
              <a:defRPr lang="de-DE"/>
            </a:defPPr>
            <a:lvl1pPr algn="ctr">
              <a:defRPr sz="1600" b="1"/>
            </a:lvl1pPr>
          </a:lstStyle>
          <a:p>
            <a:pPr defTabSz="682498"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dirty="0">
                <a:solidFill>
                  <a:srgbClr val="000000"/>
                </a:solidFill>
              </a:rPr>
              <a:t>Weiterführende Schule</a:t>
            </a:r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264496" y="4469002"/>
            <a:ext cx="8622565" cy="3295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682498"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SzPct val="100000"/>
              <a:tabLst>
                <a:tab pos="0" algn="l"/>
                <a:tab pos="682498" algn="l"/>
                <a:tab pos="1364994" algn="l"/>
                <a:tab pos="2047492" algn="l"/>
                <a:tab pos="2729990" algn="l"/>
                <a:tab pos="3412487" algn="l"/>
                <a:tab pos="4094984" algn="l"/>
                <a:tab pos="4777481" algn="l"/>
                <a:tab pos="5459979" algn="l"/>
                <a:tab pos="6142477" algn="l"/>
                <a:tab pos="6824973" algn="l"/>
                <a:tab pos="7507471" algn="l"/>
              </a:tabLst>
              <a:defRPr/>
            </a:pPr>
            <a:r>
              <a:rPr lang="de-DE" altLang="de-DE" sz="2090" b="1" dirty="0">
                <a:solidFill>
                  <a:srgbClr val="FF0000"/>
                </a:solidFill>
              </a:rPr>
              <a:t>Hauptschulabschluss</a:t>
            </a:r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4613491" y="2593506"/>
            <a:ext cx="1199636" cy="1850428"/>
          </a:xfrm>
          <a:prstGeom prst="roundRect">
            <a:avLst/>
          </a:prstGeom>
          <a:solidFill>
            <a:srgbClr val="33CC33">
              <a:alpha val="70000"/>
            </a:srgb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26871" tIns="26871" rIns="26871" bIns="26871" anchor="ctr"/>
          <a:lstStyle/>
          <a:p>
            <a:pPr algn="ctr" defTabSz="682498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SzPct val="100000"/>
              <a:tabLst>
                <a:tab pos="0" algn="l"/>
                <a:tab pos="682498" algn="l"/>
                <a:tab pos="1364994" algn="l"/>
                <a:tab pos="2047492" algn="l"/>
                <a:tab pos="2729990" algn="l"/>
                <a:tab pos="3412487" algn="l"/>
                <a:tab pos="4094984" algn="l"/>
                <a:tab pos="4777481" algn="l"/>
                <a:tab pos="5459979" algn="l"/>
                <a:tab pos="6142477" algn="l"/>
                <a:tab pos="6824973" algn="l"/>
                <a:tab pos="7507471" algn="l"/>
              </a:tabLst>
              <a:defRPr/>
            </a:pPr>
            <a:br>
              <a:rPr lang="de-DE" sz="1194" b="1" dirty="0">
                <a:solidFill>
                  <a:srgbClr val="000000"/>
                </a:solidFill>
                <a:ea typeface="Microsoft YaHei"/>
                <a:cs typeface="Lucida Sans Unicode" pitchFamily="34" charset="0"/>
              </a:rPr>
            </a:br>
            <a:r>
              <a:rPr lang="de-DE" sz="1194" b="1" dirty="0">
                <a:solidFill>
                  <a:srgbClr val="000000"/>
                </a:solidFill>
                <a:ea typeface="Microsoft YaHei"/>
                <a:cs typeface="Lucida Sans Unicode" pitchFamily="34" charset="0"/>
              </a:rPr>
              <a:t>Einjährige Berufs-</a:t>
            </a:r>
            <a:r>
              <a:rPr lang="de-DE" sz="1194" b="1" dirty="0" err="1">
                <a:solidFill>
                  <a:srgbClr val="000000"/>
                </a:solidFill>
                <a:ea typeface="Microsoft YaHei"/>
                <a:cs typeface="Lucida Sans Unicode" pitchFamily="34" charset="0"/>
              </a:rPr>
              <a:t>fachschule</a:t>
            </a:r>
            <a:endParaRPr lang="de-DE" sz="1194" b="1" dirty="0">
              <a:solidFill>
                <a:srgbClr val="000000"/>
              </a:solidFill>
              <a:ea typeface="Microsoft YaHei"/>
              <a:cs typeface="Lucida Sans Unicode" pitchFamily="34" charset="0"/>
            </a:endParaRPr>
          </a:p>
          <a:p>
            <a:pPr algn="ctr" defTabSz="682498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SzPct val="100000"/>
              <a:tabLst>
                <a:tab pos="0" algn="l"/>
                <a:tab pos="682498" algn="l"/>
                <a:tab pos="1364994" algn="l"/>
                <a:tab pos="2047492" algn="l"/>
                <a:tab pos="2729990" algn="l"/>
                <a:tab pos="3412487" algn="l"/>
                <a:tab pos="4094984" algn="l"/>
                <a:tab pos="4777481" algn="l"/>
                <a:tab pos="5459979" algn="l"/>
                <a:tab pos="6142477" algn="l"/>
                <a:tab pos="6824973" algn="l"/>
                <a:tab pos="7507471" algn="l"/>
              </a:tabLst>
              <a:defRPr/>
            </a:pPr>
            <a:r>
              <a:rPr lang="de-DE" sz="1194" b="1" dirty="0">
                <a:solidFill>
                  <a:srgbClr val="000000"/>
                </a:solidFill>
                <a:ea typeface="Microsoft YaHei"/>
                <a:cs typeface="Lucida Sans Unicode" pitchFamily="34" charset="0"/>
              </a:rPr>
              <a:t> </a:t>
            </a:r>
            <a:r>
              <a:rPr lang="de-DE" sz="1194" dirty="0">
                <a:solidFill>
                  <a:srgbClr val="000000"/>
                </a:solidFill>
                <a:ea typeface="Microsoft YaHei"/>
                <a:cs typeface="Lucida Sans Unicode" pitchFamily="34" charset="0"/>
              </a:rPr>
              <a:t>(1BFS)</a:t>
            </a:r>
            <a:endParaRPr lang="de-DE" sz="1194" dirty="0">
              <a:solidFill>
                <a:srgbClr val="000000"/>
              </a:solidFill>
            </a:endParaRPr>
          </a:p>
          <a:p>
            <a:pPr algn="ctr" defTabSz="682498"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sz="1194" dirty="0">
                <a:solidFill>
                  <a:srgbClr val="000000"/>
                </a:solidFill>
              </a:rPr>
              <a:t>in vielen Berufen</a:t>
            </a:r>
          </a:p>
          <a:p>
            <a:pPr algn="ctr" defTabSz="682498"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sz="1194" dirty="0">
                <a:solidFill>
                  <a:srgbClr val="000000"/>
                </a:solidFill>
              </a:rPr>
              <a:t>= 1. Lehrjahr</a:t>
            </a:r>
            <a:endParaRPr lang="de-DE" sz="1194" b="1" dirty="0">
              <a:solidFill>
                <a:srgbClr val="000000"/>
              </a:solidFill>
              <a:ea typeface="Microsoft YaHei"/>
              <a:cs typeface="Lucida Sans Unicode" pitchFamily="34" charset="0"/>
            </a:endParaRPr>
          </a:p>
          <a:p>
            <a:pPr algn="ctr" defTabSz="682498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SzPct val="100000"/>
              <a:tabLst>
                <a:tab pos="0" algn="l"/>
                <a:tab pos="682498" algn="l"/>
                <a:tab pos="1364994" algn="l"/>
                <a:tab pos="2047492" algn="l"/>
                <a:tab pos="2729990" algn="l"/>
                <a:tab pos="3412487" algn="l"/>
                <a:tab pos="4094984" algn="l"/>
                <a:tab pos="4777481" algn="l"/>
                <a:tab pos="5459979" algn="l"/>
                <a:tab pos="6142477" algn="l"/>
                <a:tab pos="6824973" algn="l"/>
                <a:tab pos="7507471" algn="l"/>
              </a:tabLst>
              <a:defRPr/>
            </a:pPr>
            <a:endParaRPr lang="de-DE" sz="1194" b="1" dirty="0">
              <a:solidFill>
                <a:srgbClr val="000000"/>
              </a:solidFill>
              <a:ea typeface="Microsoft YaHei"/>
              <a:cs typeface="Lucida Sans Unicode" pitchFamily="34" charset="0"/>
            </a:endParaRPr>
          </a:p>
          <a:p>
            <a:pPr algn="ctr" defTabSz="682498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SzPct val="100000"/>
              <a:tabLst>
                <a:tab pos="0" algn="l"/>
                <a:tab pos="682498" algn="l"/>
                <a:tab pos="1364994" algn="l"/>
                <a:tab pos="2047492" algn="l"/>
                <a:tab pos="2729990" algn="l"/>
                <a:tab pos="3412487" algn="l"/>
                <a:tab pos="4094984" algn="l"/>
                <a:tab pos="4777481" algn="l"/>
                <a:tab pos="5459979" algn="l"/>
                <a:tab pos="6142477" algn="l"/>
                <a:tab pos="6824973" algn="l"/>
                <a:tab pos="7507471" algn="l"/>
              </a:tabLst>
              <a:defRPr/>
            </a:pPr>
            <a:endParaRPr lang="de-DE" sz="1194" b="1" dirty="0">
              <a:solidFill>
                <a:srgbClr val="000000"/>
              </a:solidFill>
              <a:ea typeface="Microsoft YaHei"/>
              <a:cs typeface="Lucida Sans Unicode" pitchFamily="34" charset="0"/>
            </a:endParaRPr>
          </a:p>
        </p:txBody>
      </p:sp>
      <p:sp>
        <p:nvSpPr>
          <p:cNvPr id="32" name="Oval 18"/>
          <p:cNvSpPr>
            <a:spLocks noChangeArrowheads="1"/>
          </p:cNvSpPr>
          <p:nvPr/>
        </p:nvSpPr>
        <p:spPr bwMode="auto">
          <a:xfrm>
            <a:off x="6764418" y="2144410"/>
            <a:ext cx="1950737" cy="523952"/>
          </a:xfrm>
          <a:prstGeom prst="ellipse">
            <a:avLst/>
          </a:prstGeom>
          <a:solidFill>
            <a:srgbClr val="FF6600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682498"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SzPct val="100000"/>
              <a:tabLst>
                <a:tab pos="0" algn="l"/>
                <a:tab pos="682498" algn="l"/>
                <a:tab pos="1364994" algn="l"/>
                <a:tab pos="2047492" algn="l"/>
                <a:tab pos="2729990" algn="l"/>
                <a:tab pos="3412487" algn="l"/>
                <a:tab pos="4094984" algn="l"/>
                <a:tab pos="4777481" algn="l"/>
                <a:tab pos="5459979" algn="l"/>
                <a:tab pos="6142477" algn="l"/>
                <a:tab pos="6824973" algn="l"/>
                <a:tab pos="7507471" algn="l"/>
              </a:tabLst>
              <a:defRPr/>
            </a:pPr>
            <a:r>
              <a:rPr lang="de-DE" sz="1400" b="1" dirty="0">
                <a:solidFill>
                  <a:schemeClr val="tx1"/>
                </a:solidFill>
              </a:rPr>
              <a:t>Mittlerer</a:t>
            </a:r>
            <a:br>
              <a:rPr lang="de-DE" sz="1400" b="1" dirty="0">
                <a:solidFill>
                  <a:srgbClr val="FF0000"/>
                </a:solidFill>
              </a:rPr>
            </a:br>
            <a:r>
              <a:rPr lang="de-DE" sz="1400" b="1" dirty="0">
                <a:solidFill>
                  <a:schemeClr val="tx1"/>
                </a:solidFill>
              </a:rPr>
              <a:t>Bildungsabschluss</a:t>
            </a:r>
          </a:p>
        </p:txBody>
      </p:sp>
      <p:cxnSp>
        <p:nvCxnSpPr>
          <p:cNvPr id="25" name="Gerade Verbindung mit Pfeil 24"/>
          <p:cNvCxnSpPr>
            <a:cxnSpLocks/>
          </p:cNvCxnSpPr>
          <p:nvPr/>
        </p:nvCxnSpPr>
        <p:spPr>
          <a:xfrm flipV="1">
            <a:off x="2201414" y="2247250"/>
            <a:ext cx="131856" cy="24683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cxnSpLocks/>
          </p:cNvCxnSpPr>
          <p:nvPr/>
        </p:nvCxnSpPr>
        <p:spPr>
          <a:xfrm flipH="1" flipV="1">
            <a:off x="4796935" y="2191148"/>
            <a:ext cx="188971" cy="266796"/>
          </a:xfrm>
          <a:prstGeom prst="straightConnector1">
            <a:avLst/>
          </a:prstGeom>
          <a:ln>
            <a:solidFill>
              <a:srgbClr val="079F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 flipH="1" flipV="1">
            <a:off x="5365634" y="1771005"/>
            <a:ext cx="1699880" cy="480092"/>
          </a:xfrm>
          <a:prstGeom prst="straightConnector1">
            <a:avLst/>
          </a:prstGeom>
          <a:ln>
            <a:solidFill>
              <a:srgbClr val="FF66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>
            <a:cxnSpLocks/>
          </p:cNvCxnSpPr>
          <p:nvPr/>
        </p:nvCxnSpPr>
        <p:spPr>
          <a:xfrm flipV="1">
            <a:off x="7812324" y="1630831"/>
            <a:ext cx="13038" cy="588261"/>
          </a:xfrm>
          <a:prstGeom prst="straightConnector1">
            <a:avLst/>
          </a:prstGeom>
          <a:ln>
            <a:solidFill>
              <a:srgbClr val="FF66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317855" y="2567593"/>
            <a:ext cx="1101248" cy="1839758"/>
          </a:xfrm>
          <a:prstGeom prst="roundRect">
            <a:avLst/>
          </a:prstGeom>
          <a:solidFill>
            <a:srgbClr val="00B0F0">
              <a:alpha val="80000"/>
            </a:srgb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26871" tIns="26871" rIns="26871" bIns="26871" anchor="ctr"/>
          <a:lstStyle/>
          <a:p>
            <a:pPr algn="ctr" defTabSz="682498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SzPct val="100000"/>
              <a:tabLst>
                <a:tab pos="0" algn="l"/>
                <a:tab pos="682498" algn="l"/>
                <a:tab pos="1364994" algn="l"/>
                <a:tab pos="2047492" algn="l"/>
                <a:tab pos="2729990" algn="l"/>
                <a:tab pos="3412487" algn="l"/>
                <a:tab pos="4094984" algn="l"/>
                <a:tab pos="4777481" algn="l"/>
                <a:tab pos="5459979" algn="l"/>
                <a:tab pos="6142477" algn="l"/>
                <a:tab pos="6824973" algn="l"/>
                <a:tab pos="7507471" algn="l"/>
              </a:tabLst>
              <a:defRPr/>
            </a:pPr>
            <a:r>
              <a:rPr lang="de-DE" sz="1194" b="1" dirty="0">
                <a:solidFill>
                  <a:srgbClr val="000000"/>
                </a:solidFill>
                <a:ea typeface="Microsoft YaHei"/>
                <a:cs typeface="Lucida Sans Unicode" pitchFamily="34" charset="0"/>
              </a:rPr>
              <a:t>Einjährige  Ausbildungsvorbereitung Dual </a:t>
            </a:r>
          </a:p>
          <a:p>
            <a:pPr algn="ctr" defTabSz="682498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SzPct val="100000"/>
              <a:tabLst>
                <a:tab pos="0" algn="l"/>
                <a:tab pos="682498" algn="l"/>
                <a:tab pos="1364994" algn="l"/>
                <a:tab pos="2047492" algn="l"/>
                <a:tab pos="2729990" algn="l"/>
                <a:tab pos="3412487" algn="l"/>
                <a:tab pos="4094984" algn="l"/>
                <a:tab pos="4777481" algn="l"/>
                <a:tab pos="5459979" algn="l"/>
                <a:tab pos="6142477" algn="l"/>
                <a:tab pos="6824973" algn="l"/>
                <a:tab pos="7507471" algn="l"/>
              </a:tabLst>
              <a:defRPr/>
            </a:pPr>
            <a:r>
              <a:rPr lang="de-DE" sz="1194" dirty="0">
                <a:solidFill>
                  <a:srgbClr val="000000"/>
                </a:solidFill>
                <a:ea typeface="Microsoft YaHei"/>
                <a:cs typeface="Lucida Sans Unicode" pitchFamily="34" charset="0"/>
              </a:rPr>
              <a:t>(AV Dual)</a:t>
            </a:r>
            <a:r>
              <a:rPr lang="de-DE" sz="1194" dirty="0">
                <a:solidFill>
                  <a:srgbClr val="000000"/>
                </a:solidFill>
              </a:rPr>
              <a:t> </a:t>
            </a: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65C64193-1580-4EF2-A7C7-349DEC942707}"/>
              </a:ext>
            </a:extLst>
          </p:cNvPr>
          <p:cNvCxnSpPr>
            <a:cxnSpLocks/>
          </p:cNvCxnSpPr>
          <p:nvPr/>
        </p:nvCxnSpPr>
        <p:spPr>
          <a:xfrm flipV="1">
            <a:off x="819560" y="2054311"/>
            <a:ext cx="578065" cy="439769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feil: nach oben 14">
            <a:extLst>
              <a:ext uri="{FF2B5EF4-FFF2-40B4-BE49-F238E27FC236}">
                <a16:creationId xmlns:a16="http://schemas.microsoft.com/office/drawing/2014/main" id="{5EE54B69-673D-4461-A314-BD961D941CEA}"/>
              </a:ext>
            </a:extLst>
          </p:cNvPr>
          <p:cNvSpPr/>
          <p:nvPr/>
        </p:nvSpPr>
        <p:spPr>
          <a:xfrm>
            <a:off x="2890604" y="2297328"/>
            <a:ext cx="1348997" cy="2044826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Oval 18"/>
          <p:cNvSpPr>
            <a:spLocks noChangeArrowheads="1"/>
          </p:cNvSpPr>
          <p:nvPr/>
        </p:nvSpPr>
        <p:spPr bwMode="auto">
          <a:xfrm>
            <a:off x="94626" y="1023698"/>
            <a:ext cx="1449868" cy="523952"/>
          </a:xfrm>
          <a:prstGeom prst="wedgeRoundRectCallout">
            <a:avLst>
              <a:gd name="adj1" fmla="val 64271"/>
              <a:gd name="adj2" fmla="val 102450"/>
              <a:gd name="adj3" fmla="val 16667"/>
            </a:avLst>
          </a:prstGeom>
          <a:solidFill>
            <a:srgbClr val="FF6600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682498"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SzPct val="100000"/>
              <a:tabLst>
                <a:tab pos="0" algn="l"/>
                <a:tab pos="682498" algn="l"/>
                <a:tab pos="1364994" algn="l"/>
                <a:tab pos="2047492" algn="l"/>
                <a:tab pos="2729990" algn="l"/>
                <a:tab pos="3412487" algn="l"/>
                <a:tab pos="4094984" algn="l"/>
                <a:tab pos="4777481" algn="l"/>
                <a:tab pos="5459979" algn="l"/>
                <a:tab pos="6142477" algn="l"/>
                <a:tab pos="6824973" algn="l"/>
                <a:tab pos="7507471" algn="l"/>
              </a:tabLst>
              <a:defRPr/>
            </a:pPr>
            <a:r>
              <a:rPr lang="de-DE" sz="1400" b="1" dirty="0">
                <a:solidFill>
                  <a:schemeClr val="tx1"/>
                </a:solidFill>
              </a:rPr>
              <a:t>Modell „9 + 3“</a:t>
            </a:r>
          </a:p>
        </p:txBody>
      </p:sp>
      <p:sp>
        <p:nvSpPr>
          <p:cNvPr id="37" name="Titel 1">
            <a:extLst>
              <a:ext uri="{FF2B5EF4-FFF2-40B4-BE49-F238E27FC236}">
                <a16:creationId xmlns:a16="http://schemas.microsoft.com/office/drawing/2014/main" id="{E538AEE3-009B-4D4D-86A4-CF3D294BAED6}"/>
              </a:ext>
            </a:extLst>
          </p:cNvPr>
          <p:cNvSpPr txBox="1">
            <a:spLocks/>
          </p:cNvSpPr>
          <p:nvPr/>
        </p:nvSpPr>
        <p:spPr>
          <a:xfrm>
            <a:off x="590400" y="1440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373"/>
              </a:spcAft>
              <a:buNone/>
              <a:defRPr sz="2400" b="1" kern="120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altLang="de-DE" dirty="0">
                <a:solidFill>
                  <a:srgbClr val="000000"/>
                </a:solidFill>
              </a:rPr>
              <a:t>Möglichkeiten nach dem Hauptschulabschluss</a:t>
            </a:r>
            <a:endParaRPr lang="de-DE" dirty="0"/>
          </a:p>
        </p:txBody>
      </p:sp>
      <p:sp>
        <p:nvSpPr>
          <p:cNvPr id="38" name="Fußzeilenplatzhalter 37">
            <a:extLst>
              <a:ext uri="{FF2B5EF4-FFF2-40B4-BE49-F238E27FC236}">
                <a16:creationId xmlns:a16="http://schemas.microsoft.com/office/drawing/2014/main" id="{D053E6A1-58A1-4B14-9991-852EEEE1D33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Agentur für Arbeit Ludwigsburg - Berufsberatung - Susanne Steinhart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5816504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178132DE-52A8-4716-8DFA-8A8C2FFC2A85}"/>
              </a:ext>
            </a:extLst>
          </p:cNvPr>
          <p:cNvCxnSpPr>
            <a:cxnSpLocks/>
          </p:cNvCxnSpPr>
          <p:nvPr/>
        </p:nvCxnSpPr>
        <p:spPr>
          <a:xfrm flipV="1">
            <a:off x="4462042" y="1291516"/>
            <a:ext cx="2452046" cy="24374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E09BD44F-DF50-4BFF-88BF-5E16887F2059}"/>
              </a:ext>
            </a:extLst>
          </p:cNvPr>
          <p:cNvCxnSpPr>
            <a:cxnSpLocks/>
            <a:endCxn id="3" idx="2"/>
          </p:cNvCxnSpPr>
          <p:nvPr/>
        </p:nvCxnSpPr>
        <p:spPr>
          <a:xfrm flipV="1">
            <a:off x="7776138" y="1456252"/>
            <a:ext cx="1" cy="47201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CC7D4640-D17C-4EE4-9F8B-BCE98C001BF9}"/>
              </a:ext>
            </a:extLst>
          </p:cNvPr>
          <p:cNvCxnSpPr>
            <a:cxnSpLocks/>
          </p:cNvCxnSpPr>
          <p:nvPr/>
        </p:nvCxnSpPr>
        <p:spPr>
          <a:xfrm>
            <a:off x="6894418" y="1630257"/>
            <a:ext cx="0" cy="444759"/>
          </a:xfrm>
          <a:prstGeom prst="straightConnector1">
            <a:avLst/>
          </a:prstGeom>
          <a:ln>
            <a:solidFill>
              <a:srgbClr val="FF66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B4509DF9-9D01-41F4-A6B5-BA35CFD0793A}"/>
              </a:ext>
            </a:extLst>
          </p:cNvPr>
          <p:cNvCxnSpPr>
            <a:cxnSpLocks/>
          </p:cNvCxnSpPr>
          <p:nvPr/>
        </p:nvCxnSpPr>
        <p:spPr>
          <a:xfrm>
            <a:off x="5912700" y="1838507"/>
            <a:ext cx="0" cy="532158"/>
          </a:xfrm>
          <a:prstGeom prst="straightConnector1">
            <a:avLst/>
          </a:prstGeom>
          <a:ln>
            <a:solidFill>
              <a:srgbClr val="FF66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Oval 18">
            <a:extLst>
              <a:ext uri="{FF2B5EF4-FFF2-40B4-BE49-F238E27FC236}">
                <a16:creationId xmlns:a16="http://schemas.microsoft.com/office/drawing/2014/main" id="{94D82BC7-4E71-4ECF-8E0D-36F20915A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6143" y="2181149"/>
            <a:ext cx="1950737" cy="523952"/>
          </a:xfrm>
          <a:prstGeom prst="ellipse">
            <a:avLst/>
          </a:prstGeom>
          <a:solidFill>
            <a:srgbClr val="FF6600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682498"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SzPct val="100000"/>
              <a:tabLst>
                <a:tab pos="0" algn="l"/>
                <a:tab pos="682498" algn="l"/>
                <a:tab pos="1364994" algn="l"/>
                <a:tab pos="2047492" algn="l"/>
                <a:tab pos="2729990" algn="l"/>
                <a:tab pos="3412487" algn="l"/>
                <a:tab pos="4094984" algn="l"/>
                <a:tab pos="4777481" algn="l"/>
                <a:tab pos="5459979" algn="l"/>
                <a:tab pos="6142477" algn="l"/>
                <a:tab pos="6824973" algn="l"/>
                <a:tab pos="7507471" algn="l"/>
              </a:tabLst>
              <a:defRPr/>
            </a:pPr>
            <a:r>
              <a:rPr lang="de-DE" sz="1400" b="1" dirty="0">
                <a:solidFill>
                  <a:schemeClr val="tx1"/>
                </a:solidFill>
              </a:rPr>
              <a:t>Fachhochschulreife</a:t>
            </a:r>
          </a:p>
        </p:txBody>
      </p:sp>
      <p:sp>
        <p:nvSpPr>
          <p:cNvPr id="32" name="Oval 18"/>
          <p:cNvSpPr>
            <a:spLocks noChangeArrowheads="1"/>
          </p:cNvSpPr>
          <p:nvPr/>
        </p:nvSpPr>
        <p:spPr bwMode="auto">
          <a:xfrm>
            <a:off x="6777652" y="1734567"/>
            <a:ext cx="1950737" cy="523952"/>
          </a:xfrm>
          <a:prstGeom prst="ellipse">
            <a:avLst/>
          </a:prstGeom>
          <a:solidFill>
            <a:srgbClr val="FF6600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682498"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SzPct val="100000"/>
              <a:tabLst>
                <a:tab pos="0" algn="l"/>
                <a:tab pos="682498" algn="l"/>
                <a:tab pos="1364994" algn="l"/>
                <a:tab pos="2047492" algn="l"/>
                <a:tab pos="2729990" algn="l"/>
                <a:tab pos="3412487" algn="l"/>
                <a:tab pos="4094984" algn="l"/>
                <a:tab pos="4777481" algn="l"/>
                <a:tab pos="5459979" algn="l"/>
                <a:tab pos="6142477" algn="l"/>
                <a:tab pos="6824973" algn="l"/>
                <a:tab pos="7507471" algn="l"/>
              </a:tabLst>
              <a:defRPr/>
            </a:pPr>
            <a:r>
              <a:rPr lang="de-DE" sz="1400" b="1" dirty="0">
                <a:solidFill>
                  <a:schemeClr val="tx1"/>
                </a:solidFill>
              </a:rPr>
              <a:t>Abitur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387393" y="1398785"/>
            <a:ext cx="3928453" cy="820305"/>
          </a:xfrm>
          <a:prstGeom prst="ellipse">
            <a:avLst/>
          </a:prstGeom>
          <a:solidFill>
            <a:schemeClr val="tx2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682498">
              <a:lnSpc>
                <a:spcPct val="90000"/>
              </a:lnSpc>
              <a:spcBef>
                <a:spcPct val="50000"/>
              </a:spcBef>
              <a:buClr>
                <a:srgbClr val="4D6FDB"/>
              </a:buClr>
              <a:buSzPct val="100000"/>
              <a:tabLst>
                <a:tab pos="0" algn="l"/>
                <a:tab pos="682498" algn="l"/>
                <a:tab pos="1364994" algn="l"/>
                <a:tab pos="2047492" algn="l"/>
                <a:tab pos="2729990" algn="l"/>
                <a:tab pos="3412487" algn="l"/>
                <a:tab pos="4094984" algn="l"/>
                <a:tab pos="4777481" algn="l"/>
                <a:tab pos="5459979" algn="l"/>
                <a:tab pos="6142477" algn="l"/>
                <a:tab pos="6824973" algn="l"/>
                <a:tab pos="7507471" algn="l"/>
              </a:tabLst>
              <a:defRPr/>
            </a:pPr>
            <a:r>
              <a:rPr lang="de-DE" altLang="de-DE" sz="2800" b="1" dirty="0">
                <a:solidFill>
                  <a:schemeClr val="bg1"/>
                </a:solidFill>
              </a:rPr>
              <a:t>Ausbildung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4716971" y="2588939"/>
            <a:ext cx="1805015" cy="1829090"/>
          </a:xfrm>
          <a:prstGeom prst="roundRect">
            <a:avLst/>
          </a:prstGeom>
          <a:solidFill>
            <a:srgbClr val="FFC000"/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26871" tIns="26871" rIns="26871" bIns="26871" anchor="ctr"/>
          <a:lstStyle/>
          <a:p>
            <a:pPr algn="ctr" defTabSz="682498"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sz="1194" b="1" dirty="0">
                <a:solidFill>
                  <a:srgbClr val="000000"/>
                </a:solidFill>
              </a:rPr>
              <a:t>Berufskolleg</a:t>
            </a:r>
          </a:p>
          <a:p>
            <a:pPr algn="ctr" defTabSz="682498"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sz="1194" b="1" dirty="0">
                <a:solidFill>
                  <a:srgbClr val="000000"/>
                </a:solidFill>
              </a:rPr>
              <a:t>2 Jahre</a:t>
            </a:r>
          </a:p>
          <a:p>
            <a:pPr defTabSz="682498"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sz="1200" dirty="0">
                <a:solidFill>
                  <a:schemeClr val="tx1"/>
                </a:solidFill>
              </a:rPr>
              <a:t>z.B. kaufmännisch, technisch, Gesundheit/Pflege</a:t>
            </a:r>
            <a:endParaRPr lang="de-DE" sz="1194" b="1" dirty="0">
              <a:solidFill>
                <a:srgbClr val="000000"/>
              </a:solidFill>
              <a:ea typeface="Microsoft YaHei"/>
              <a:cs typeface="Lucida Sans Unicode" pitchFamily="34" charset="0"/>
            </a:endParaRPr>
          </a:p>
        </p:txBody>
      </p:sp>
      <p:cxnSp>
        <p:nvCxnSpPr>
          <p:cNvPr id="40968" name="AutoShape 14"/>
          <p:cNvCxnSpPr>
            <a:cxnSpLocks noChangeShapeType="1"/>
          </p:cNvCxnSpPr>
          <p:nvPr/>
        </p:nvCxnSpPr>
        <p:spPr bwMode="auto">
          <a:xfrm flipV="1">
            <a:off x="5688065" y="2569973"/>
            <a:ext cx="449271" cy="904469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3" name="Textfeld 2"/>
          <p:cNvSpPr txBox="1"/>
          <p:nvPr/>
        </p:nvSpPr>
        <p:spPr>
          <a:xfrm>
            <a:off x="6957725" y="1037688"/>
            <a:ext cx="1636827" cy="418564"/>
          </a:xfrm>
          <a:prstGeom prst="roundRect">
            <a:avLst/>
          </a:prstGeom>
          <a:solidFill>
            <a:srgbClr val="7030A0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6982" tIns="26982" rIns="26982" bIns="26982" anchor="ctr"/>
          <a:lstStyle>
            <a:defPPr>
              <a:defRPr lang="de-DE"/>
            </a:defPPr>
            <a:lvl1pPr algn="ctr">
              <a:defRPr sz="1600" b="1"/>
            </a:lvl1pPr>
          </a:lstStyle>
          <a:p>
            <a:pPr defTabSz="682498"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dirty="0">
                <a:solidFill>
                  <a:schemeClr val="bg1"/>
                </a:solidFill>
              </a:rPr>
              <a:t>Studium</a:t>
            </a:r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264496" y="4469002"/>
            <a:ext cx="8622565" cy="3295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682498"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SzPct val="100000"/>
              <a:tabLst>
                <a:tab pos="0" algn="l"/>
                <a:tab pos="682498" algn="l"/>
                <a:tab pos="1364994" algn="l"/>
                <a:tab pos="2047492" algn="l"/>
                <a:tab pos="2729990" algn="l"/>
                <a:tab pos="3412487" algn="l"/>
                <a:tab pos="4094984" algn="l"/>
                <a:tab pos="4777481" algn="l"/>
                <a:tab pos="5459979" algn="l"/>
                <a:tab pos="6142477" algn="l"/>
                <a:tab pos="6824973" algn="l"/>
                <a:tab pos="7507471" algn="l"/>
              </a:tabLst>
              <a:defRPr/>
            </a:pPr>
            <a:r>
              <a:rPr lang="de-DE" altLang="de-DE" sz="2090" b="1" dirty="0">
                <a:solidFill>
                  <a:srgbClr val="FF0000"/>
                </a:solidFill>
              </a:rPr>
              <a:t>Realschulabschluss</a:t>
            </a:r>
          </a:p>
        </p:txBody>
      </p:sp>
      <p:cxnSp>
        <p:nvCxnSpPr>
          <p:cNvPr id="25" name="Gerade Verbindung mit Pfeil 24"/>
          <p:cNvCxnSpPr>
            <a:cxnSpLocks/>
          </p:cNvCxnSpPr>
          <p:nvPr/>
        </p:nvCxnSpPr>
        <p:spPr>
          <a:xfrm flipV="1">
            <a:off x="2411623" y="2233169"/>
            <a:ext cx="131856" cy="24683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cxnSpLocks/>
          </p:cNvCxnSpPr>
          <p:nvPr/>
        </p:nvCxnSpPr>
        <p:spPr>
          <a:xfrm flipH="1">
            <a:off x="5377054" y="1854650"/>
            <a:ext cx="535646" cy="0"/>
          </a:xfrm>
          <a:prstGeom prst="straightConnector1">
            <a:avLst/>
          </a:prstGeom>
          <a:ln>
            <a:solidFill>
              <a:srgbClr val="FF66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202326" y="2567593"/>
            <a:ext cx="1348997" cy="1839758"/>
          </a:xfrm>
          <a:prstGeom prst="roundRect">
            <a:avLst/>
          </a:prstGeom>
          <a:solidFill>
            <a:srgbClr val="00B0F0">
              <a:alpha val="80000"/>
            </a:srgb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26871" tIns="26871" rIns="26871" bIns="26871" anchor="ctr"/>
          <a:lstStyle/>
          <a:p>
            <a:pPr algn="ctr" defTabSz="682498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SzPct val="100000"/>
              <a:tabLst>
                <a:tab pos="0" algn="l"/>
                <a:tab pos="682498" algn="l"/>
                <a:tab pos="1364994" algn="l"/>
                <a:tab pos="2047492" algn="l"/>
                <a:tab pos="2729990" algn="l"/>
                <a:tab pos="3412487" algn="l"/>
                <a:tab pos="4094984" algn="l"/>
                <a:tab pos="4777481" algn="l"/>
                <a:tab pos="5459979" algn="l"/>
                <a:tab pos="6142477" algn="l"/>
                <a:tab pos="6824973" algn="l"/>
                <a:tab pos="7507471" algn="l"/>
              </a:tabLst>
              <a:defRPr/>
            </a:pPr>
            <a:r>
              <a:rPr lang="de-DE" sz="1194" b="1" dirty="0">
                <a:solidFill>
                  <a:srgbClr val="000000"/>
                </a:solidFill>
                <a:ea typeface="Microsoft YaHei"/>
                <a:cs typeface="Lucida Sans Unicode" pitchFamily="34" charset="0"/>
              </a:rPr>
              <a:t>Überbrückungsmöglichkeiten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SzPct val="100000"/>
              <a:tabLst>
                <a:tab pos="0" algn="l"/>
                <a:tab pos="682782" algn="l"/>
                <a:tab pos="1365565" algn="l"/>
                <a:tab pos="2048347" algn="l"/>
                <a:tab pos="2731130" algn="l"/>
                <a:tab pos="3413912" algn="l"/>
                <a:tab pos="4096695" algn="l"/>
                <a:tab pos="4779477" algn="l"/>
                <a:tab pos="5462260" algn="l"/>
                <a:tab pos="6145042" algn="l"/>
                <a:tab pos="6827825" algn="l"/>
                <a:tab pos="7510607" algn="l"/>
              </a:tabLst>
              <a:defRPr/>
            </a:pPr>
            <a:r>
              <a:rPr lang="de-DE" sz="1200" dirty="0">
                <a:ea typeface="Microsoft YaHei"/>
                <a:cs typeface="Lucida Sans Unicode" pitchFamily="34" charset="0"/>
              </a:rPr>
              <a:t>FSJ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SzPct val="100000"/>
              <a:tabLst>
                <a:tab pos="0" algn="l"/>
                <a:tab pos="682782" algn="l"/>
                <a:tab pos="1365565" algn="l"/>
                <a:tab pos="2048347" algn="l"/>
                <a:tab pos="2731130" algn="l"/>
                <a:tab pos="3413912" algn="l"/>
                <a:tab pos="4096695" algn="l"/>
                <a:tab pos="4779477" algn="l"/>
                <a:tab pos="5462260" algn="l"/>
                <a:tab pos="6145042" algn="l"/>
                <a:tab pos="6827825" algn="l"/>
                <a:tab pos="7510607" algn="l"/>
              </a:tabLst>
              <a:defRPr/>
            </a:pPr>
            <a:r>
              <a:rPr lang="de-DE" sz="1200" dirty="0">
                <a:ea typeface="Microsoft YaHei"/>
                <a:cs typeface="Lucida Sans Unicode" pitchFamily="34" charset="0"/>
              </a:rPr>
              <a:t>FÖJ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SzPct val="100000"/>
              <a:tabLst>
                <a:tab pos="0" algn="l"/>
                <a:tab pos="682782" algn="l"/>
                <a:tab pos="1365565" algn="l"/>
                <a:tab pos="2048347" algn="l"/>
                <a:tab pos="2731130" algn="l"/>
                <a:tab pos="3413912" algn="l"/>
                <a:tab pos="4096695" algn="l"/>
                <a:tab pos="4779477" algn="l"/>
                <a:tab pos="5462260" algn="l"/>
                <a:tab pos="6145042" algn="l"/>
                <a:tab pos="6827825" algn="l"/>
                <a:tab pos="7510607" algn="l"/>
              </a:tabLst>
              <a:defRPr/>
            </a:pPr>
            <a:r>
              <a:rPr lang="de-DE" sz="1200" dirty="0">
                <a:ea typeface="Microsoft YaHei"/>
                <a:cs typeface="Lucida Sans Unicode" pitchFamily="34" charset="0"/>
              </a:rPr>
              <a:t>Bundes-</a:t>
            </a:r>
            <a:br>
              <a:rPr lang="de-DE" sz="1200" dirty="0">
                <a:ea typeface="Microsoft YaHei"/>
                <a:cs typeface="Lucida Sans Unicode" pitchFamily="34" charset="0"/>
              </a:rPr>
            </a:br>
            <a:r>
              <a:rPr lang="de-DE" sz="1200" dirty="0">
                <a:ea typeface="Microsoft YaHei"/>
                <a:cs typeface="Lucida Sans Unicode" pitchFamily="34" charset="0"/>
              </a:rPr>
              <a:t>freiwilligen-</a:t>
            </a:r>
            <a:br>
              <a:rPr lang="de-DE" sz="1200" dirty="0">
                <a:ea typeface="Microsoft YaHei"/>
                <a:cs typeface="Lucida Sans Unicode" pitchFamily="34" charset="0"/>
              </a:rPr>
            </a:br>
            <a:r>
              <a:rPr lang="de-DE" sz="1200" dirty="0">
                <a:ea typeface="Microsoft YaHei"/>
                <a:cs typeface="Lucida Sans Unicode" pitchFamily="34" charset="0"/>
              </a:rPr>
              <a:t>dienst</a:t>
            </a:r>
            <a:endParaRPr lang="de-DE" sz="1194" dirty="0">
              <a:solidFill>
                <a:srgbClr val="000000"/>
              </a:solidFill>
            </a:endParaRP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65C64193-1580-4EF2-A7C7-349DEC942707}"/>
              </a:ext>
            </a:extLst>
          </p:cNvPr>
          <p:cNvCxnSpPr>
            <a:cxnSpLocks/>
          </p:cNvCxnSpPr>
          <p:nvPr/>
        </p:nvCxnSpPr>
        <p:spPr>
          <a:xfrm flipV="1">
            <a:off x="951839" y="2062630"/>
            <a:ext cx="578065" cy="439769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feil: nach oben 14">
            <a:extLst>
              <a:ext uri="{FF2B5EF4-FFF2-40B4-BE49-F238E27FC236}">
                <a16:creationId xmlns:a16="http://schemas.microsoft.com/office/drawing/2014/main" id="{5EE54B69-673D-4461-A314-BD961D941CEA}"/>
              </a:ext>
            </a:extLst>
          </p:cNvPr>
          <p:cNvSpPr/>
          <p:nvPr/>
        </p:nvSpPr>
        <p:spPr>
          <a:xfrm>
            <a:off x="3186791" y="2286113"/>
            <a:ext cx="1348997" cy="2044826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Titel 1">
            <a:extLst>
              <a:ext uri="{FF2B5EF4-FFF2-40B4-BE49-F238E27FC236}">
                <a16:creationId xmlns:a16="http://schemas.microsoft.com/office/drawing/2014/main" id="{E538AEE3-009B-4D4D-86A4-CF3D294BAED6}"/>
              </a:ext>
            </a:extLst>
          </p:cNvPr>
          <p:cNvSpPr txBox="1">
            <a:spLocks/>
          </p:cNvSpPr>
          <p:nvPr/>
        </p:nvSpPr>
        <p:spPr>
          <a:xfrm>
            <a:off x="590400" y="1440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373"/>
              </a:spcAft>
              <a:buNone/>
              <a:defRPr sz="2400" b="1" kern="120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altLang="de-DE" dirty="0">
                <a:solidFill>
                  <a:srgbClr val="000000"/>
                </a:solidFill>
              </a:rPr>
              <a:t>Möglichkeiten nach der Mittleren Reife</a:t>
            </a:r>
            <a:endParaRPr lang="de-DE" dirty="0"/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18660B23-4199-4B88-984C-132EBE978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740" y="2588939"/>
            <a:ext cx="1348997" cy="1839758"/>
          </a:xfrm>
          <a:prstGeom prst="roundRect">
            <a:avLst/>
          </a:prstGeom>
          <a:solidFill>
            <a:srgbClr val="00B0F0">
              <a:alpha val="80000"/>
            </a:srgb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26871" tIns="26871" rIns="26871" bIns="26871" anchor="ctr"/>
          <a:lstStyle/>
          <a:p>
            <a:pPr algn="ctr" defTabSz="682498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SzPct val="100000"/>
              <a:tabLst>
                <a:tab pos="0" algn="l"/>
                <a:tab pos="682498" algn="l"/>
                <a:tab pos="1364994" algn="l"/>
                <a:tab pos="2047492" algn="l"/>
                <a:tab pos="2729990" algn="l"/>
                <a:tab pos="3412487" algn="l"/>
                <a:tab pos="4094984" algn="l"/>
                <a:tab pos="4777481" algn="l"/>
                <a:tab pos="5459979" algn="l"/>
                <a:tab pos="6142477" algn="l"/>
                <a:tab pos="6824973" algn="l"/>
                <a:tab pos="7507471" algn="l"/>
              </a:tabLst>
              <a:defRPr/>
            </a:pPr>
            <a:r>
              <a:rPr lang="de-DE" sz="1194" b="1" dirty="0">
                <a:solidFill>
                  <a:srgbClr val="000000"/>
                </a:solidFill>
                <a:ea typeface="Microsoft YaHei"/>
                <a:cs typeface="Lucida Sans Unicode" pitchFamily="34" charset="0"/>
              </a:rPr>
              <a:t>Langzeitpraktikum in einem Wunschberuf</a:t>
            </a:r>
          </a:p>
          <a:p>
            <a:pPr algn="ctr" defTabSz="682498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SzPct val="100000"/>
              <a:tabLst>
                <a:tab pos="0" algn="l"/>
                <a:tab pos="682498" algn="l"/>
                <a:tab pos="1364994" algn="l"/>
                <a:tab pos="2047492" algn="l"/>
                <a:tab pos="2729990" algn="l"/>
                <a:tab pos="3412487" algn="l"/>
                <a:tab pos="4094984" algn="l"/>
                <a:tab pos="4777481" algn="l"/>
                <a:tab pos="5459979" algn="l"/>
                <a:tab pos="6142477" algn="l"/>
                <a:tab pos="6824973" algn="l"/>
                <a:tab pos="7507471" algn="l"/>
              </a:tabLst>
              <a:defRPr/>
            </a:pPr>
            <a:r>
              <a:rPr lang="de-DE" sz="1194" b="1" dirty="0">
                <a:solidFill>
                  <a:srgbClr val="000000"/>
                </a:solidFill>
                <a:ea typeface="Microsoft YaHei"/>
                <a:cs typeface="Lucida Sans Unicode" pitchFamily="34" charset="0"/>
              </a:rPr>
              <a:t>= Einstiegsqualifizierung</a:t>
            </a:r>
            <a:endParaRPr lang="de-DE" sz="1194" dirty="0">
              <a:solidFill>
                <a:srgbClr val="000000"/>
              </a:solidFill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29EFAB89-34B1-46D0-A4AF-7123B5903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1775" y="2131366"/>
            <a:ext cx="2408728" cy="2297331"/>
          </a:xfrm>
          <a:prstGeom prst="roundRect">
            <a:avLst/>
          </a:prstGeom>
          <a:solidFill>
            <a:srgbClr val="FFC000"/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26871" tIns="26871" rIns="26871" bIns="26871" anchor="ctr"/>
          <a:lstStyle/>
          <a:p>
            <a:pPr algn="ctr" defTabSz="682498"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sz="1194" b="1" dirty="0">
                <a:solidFill>
                  <a:srgbClr val="000000"/>
                </a:solidFill>
              </a:rPr>
              <a:t>Berufliches Gymnasium </a:t>
            </a:r>
          </a:p>
          <a:p>
            <a:pPr algn="ctr" defTabSz="682498"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sz="1194" b="1" dirty="0">
                <a:solidFill>
                  <a:srgbClr val="000000"/>
                </a:solidFill>
              </a:rPr>
              <a:t>3 Jahre</a:t>
            </a:r>
          </a:p>
          <a:p>
            <a:pPr algn="ctr"/>
            <a:endParaRPr lang="de-DE" b="1" dirty="0">
              <a:solidFill>
                <a:schemeClr val="tx1"/>
              </a:solidFill>
            </a:endParaRPr>
          </a:p>
          <a:p>
            <a:r>
              <a:rPr lang="de-DE" sz="1200" dirty="0">
                <a:solidFill>
                  <a:schemeClr val="tx1"/>
                </a:solidFill>
              </a:rPr>
              <a:t>Profile:</a:t>
            </a:r>
          </a:p>
          <a:p>
            <a:r>
              <a:rPr lang="de-DE" sz="1200" dirty="0">
                <a:solidFill>
                  <a:schemeClr val="tx1"/>
                </a:solidFill>
              </a:rPr>
              <a:t>Wirtschaft</a:t>
            </a:r>
          </a:p>
          <a:p>
            <a:r>
              <a:rPr lang="de-DE" sz="1200" dirty="0">
                <a:solidFill>
                  <a:schemeClr val="tx1"/>
                </a:solidFill>
              </a:rPr>
              <a:t>Technik</a:t>
            </a:r>
          </a:p>
          <a:p>
            <a:r>
              <a:rPr lang="de-DE" sz="1200" dirty="0">
                <a:solidFill>
                  <a:schemeClr val="tx1"/>
                </a:solidFill>
              </a:rPr>
              <a:t>Sozial</a:t>
            </a:r>
          </a:p>
          <a:p>
            <a:r>
              <a:rPr lang="de-DE" sz="1200" dirty="0">
                <a:solidFill>
                  <a:schemeClr val="tx1"/>
                </a:solidFill>
              </a:rPr>
              <a:t>Ernährungswissenschaftlich</a:t>
            </a:r>
          </a:p>
          <a:p>
            <a:r>
              <a:rPr lang="de-DE" sz="1200" dirty="0">
                <a:solidFill>
                  <a:schemeClr val="tx1"/>
                </a:solidFill>
              </a:rPr>
              <a:t>Biotechnologische Richtung</a:t>
            </a:r>
          </a:p>
          <a:p>
            <a:r>
              <a:rPr lang="de-DE" sz="1200" dirty="0">
                <a:solidFill>
                  <a:schemeClr val="tx1"/>
                </a:solidFill>
              </a:rPr>
              <a:t>Agrarwissenschaftliche </a:t>
            </a:r>
            <a:r>
              <a:rPr lang="de-DE" sz="1200" dirty="0" err="1">
                <a:solidFill>
                  <a:schemeClr val="tx1"/>
                </a:solidFill>
              </a:rPr>
              <a:t>Richt</a:t>
            </a:r>
            <a:r>
              <a:rPr lang="de-DE" sz="1200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B7ABDCEF-CC7C-4763-8BAD-4719B827EB78}"/>
              </a:ext>
            </a:extLst>
          </p:cNvPr>
          <p:cNvCxnSpPr>
            <a:cxnSpLocks/>
          </p:cNvCxnSpPr>
          <p:nvPr/>
        </p:nvCxnSpPr>
        <p:spPr>
          <a:xfrm flipH="1">
            <a:off x="5377054" y="1630257"/>
            <a:ext cx="1517364" cy="0"/>
          </a:xfrm>
          <a:prstGeom prst="straightConnector1">
            <a:avLst/>
          </a:prstGeom>
          <a:ln>
            <a:solidFill>
              <a:srgbClr val="FF66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9" name="Fußzeilenplatzhalter 48">
            <a:extLst>
              <a:ext uri="{FF2B5EF4-FFF2-40B4-BE49-F238E27FC236}">
                <a16:creationId xmlns:a16="http://schemas.microsoft.com/office/drawing/2014/main" id="{B21513B1-FC25-4CCF-82DB-9AAC04282B3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Agentur für Arbeit Ludwigsburg - Berufsberatung - Susanne Steinhart</a:t>
            </a:r>
          </a:p>
        </p:txBody>
      </p:sp>
    </p:spTree>
    <p:extLst>
      <p:ext uri="{BB962C8B-B14F-4D97-AF65-F5344CB8AC3E}">
        <p14:creationId xmlns:p14="http://schemas.microsoft.com/office/powerpoint/2010/main" val="3123236353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nach dem Schulabschluss geplant?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5100054" y="1674339"/>
            <a:ext cx="3396457" cy="2197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/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01" y="1064873"/>
            <a:ext cx="2802182" cy="3416321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Pfeil nach links und rechts 7"/>
          <p:cNvSpPr/>
          <p:nvPr/>
        </p:nvSpPr>
        <p:spPr>
          <a:xfrm>
            <a:off x="3692236" y="2604655"/>
            <a:ext cx="1129146" cy="658090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Fußzeilenplatzhalter 15">
            <a:extLst>
              <a:ext uri="{FF2B5EF4-FFF2-40B4-BE49-F238E27FC236}">
                <a16:creationId xmlns:a16="http://schemas.microsoft.com/office/drawing/2014/main" id="{A26C41CC-E7C8-4CB3-97DD-D17EF33AFE4E}"/>
              </a:ext>
            </a:extLst>
          </p:cNvPr>
          <p:cNvSpPr txBox="1">
            <a:spLocks/>
          </p:cNvSpPr>
          <p:nvPr/>
        </p:nvSpPr>
        <p:spPr>
          <a:xfrm>
            <a:off x="2725118" y="4942518"/>
            <a:ext cx="5629521" cy="188259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/>
              <a:t>Agentur für Arbeit Ludwigsburg - Berufsberatung - Susanne Steinhart</a:t>
            </a:r>
          </a:p>
        </p:txBody>
      </p:sp>
    </p:spTree>
    <p:extLst>
      <p:ext uri="{BB962C8B-B14F-4D97-AF65-F5344CB8AC3E}">
        <p14:creationId xmlns:p14="http://schemas.microsoft.com/office/powerpoint/2010/main" val="2007743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 kreuzen Sie an? </a:t>
            </a:r>
          </a:p>
        </p:txBody>
      </p:sp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90222E70-76AA-4277-975A-C4AD20639C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587268"/>
              </p:ext>
            </p:extLst>
          </p:nvPr>
        </p:nvGraphicFramePr>
        <p:xfrm>
          <a:off x="513674" y="1096500"/>
          <a:ext cx="8383051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8484">
                  <a:extLst>
                    <a:ext uri="{9D8B030D-6E8A-4147-A177-3AD203B41FA5}">
                      <a16:colId xmlns:a16="http://schemas.microsoft.com/office/drawing/2014/main" val="3087899610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3019027416"/>
                    </a:ext>
                  </a:extLst>
                </a:gridCol>
                <a:gridCol w="3933825">
                  <a:extLst>
                    <a:ext uri="{9D8B030D-6E8A-4147-A177-3AD203B41FA5}">
                      <a16:colId xmlns:a16="http://schemas.microsoft.com/office/drawing/2014/main" val="2258798760"/>
                    </a:ext>
                  </a:extLst>
                </a:gridCol>
                <a:gridCol w="398792">
                  <a:extLst>
                    <a:ext uri="{9D8B030D-6E8A-4147-A177-3AD203B41FA5}">
                      <a16:colId xmlns:a16="http://schemas.microsoft.com/office/drawing/2014/main" val="37420704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2935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600" dirty="0"/>
                        <a:t>Mein Kind lernt selbständig und hat gute Noten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>
                          <a:sym typeface="Symbol" panose="05050102010706020507" pitchFamily="18" charset="2"/>
                        </a:rPr>
                        <a:t></a:t>
                      </a:r>
                      <a:endParaRPr lang="de-DE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Mein Kind muss zum Lernen motiviert werden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b="1" dirty="0">
                          <a:sym typeface="Symbol" panose="05050102010706020507" pitchFamily="18" charset="2"/>
                        </a:rPr>
                        <a:t></a:t>
                      </a:r>
                      <a:endParaRPr lang="de-D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827450"/>
                  </a:ext>
                </a:extLst>
              </a:tr>
              <a:tr h="137543">
                <a:tc>
                  <a:txBody>
                    <a:bodyPr/>
                    <a:lstStyle/>
                    <a:p>
                      <a:r>
                        <a:rPr lang="de-DE" sz="1600" dirty="0"/>
                        <a:t>Meinem Kind ist finanzielle Eigenständigkeit noch nicht wichtig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</a:t>
                      </a:r>
                      <a:endParaRPr lang="de-DE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Mein Kind möchte sein eigenes Geld verdienen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b="1" dirty="0">
                          <a:sym typeface="Symbol" panose="05050102010706020507" pitchFamily="18" charset="2"/>
                        </a:rPr>
                        <a:t></a:t>
                      </a:r>
                      <a:endParaRPr lang="de-D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1870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600" dirty="0"/>
                        <a:t>Mein Kind wohnt gern im Elternhaus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</a:t>
                      </a:r>
                      <a:endParaRPr lang="de-DE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Mein Kinde will unabhängig werden und von Zuhause ausziehen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b="1" dirty="0">
                          <a:sym typeface="Symbol" panose="05050102010706020507" pitchFamily="18" charset="2"/>
                        </a:rPr>
                        <a:t></a:t>
                      </a:r>
                      <a:endParaRPr lang="de-D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221166"/>
                  </a:ext>
                </a:extLst>
              </a:tr>
              <a:tr h="118410">
                <a:tc>
                  <a:txBody>
                    <a:bodyPr/>
                    <a:lstStyle/>
                    <a:p>
                      <a:r>
                        <a:rPr lang="de-DE" sz="1600" dirty="0"/>
                        <a:t>Mein Kind möchte sein theoretisches Wissen vertiefen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</a:t>
                      </a:r>
                      <a:endParaRPr lang="de-DE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Mein Kind beschäftigt sich gern mit praktischen Aufgaben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b="1" dirty="0">
                          <a:sym typeface="Symbol" panose="05050102010706020507" pitchFamily="18" charset="2"/>
                        </a:rPr>
                        <a:t></a:t>
                      </a:r>
                      <a:endParaRPr lang="de-D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183299"/>
                  </a:ext>
                </a:extLst>
              </a:tr>
              <a:tr h="204517">
                <a:tc>
                  <a:txBody>
                    <a:bodyPr/>
                    <a:lstStyle/>
                    <a:p>
                      <a:r>
                        <a:rPr lang="de-DE" sz="1600" dirty="0"/>
                        <a:t>Mein Kind möchte einen Beruf ergreifen, für den ein höheren Schulabschluss nötig ist.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</a:t>
                      </a:r>
                      <a:endParaRPr lang="de-DE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Der Schulabschluss ist für den Wunschberuf ausreichend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b="1" dirty="0">
                          <a:sym typeface="Symbol" panose="05050102010706020507" pitchFamily="18" charset="2"/>
                        </a:rPr>
                        <a:t></a:t>
                      </a:r>
                      <a:endParaRPr lang="de-D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39838"/>
                  </a:ext>
                </a:extLst>
              </a:tr>
            </a:tbl>
          </a:graphicData>
        </a:graphic>
      </p:graphicFrame>
      <p:sp>
        <p:nvSpPr>
          <p:cNvPr id="14" name="Textfeld 13">
            <a:extLst>
              <a:ext uri="{FF2B5EF4-FFF2-40B4-BE49-F238E27FC236}">
                <a16:creationId xmlns:a16="http://schemas.microsoft.com/office/drawing/2014/main" id="{13D85ECA-C9E9-4B73-B926-4395890BC275}"/>
              </a:ext>
            </a:extLst>
          </p:cNvPr>
          <p:cNvSpPr txBox="1"/>
          <p:nvPr/>
        </p:nvSpPr>
        <p:spPr>
          <a:xfrm>
            <a:off x="6738664" y="249114"/>
            <a:ext cx="496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FAB72A4-001D-4C82-B543-C7853B910CFE}"/>
              </a:ext>
            </a:extLst>
          </p:cNvPr>
          <p:cNvSpPr txBox="1"/>
          <p:nvPr/>
        </p:nvSpPr>
        <p:spPr>
          <a:xfrm>
            <a:off x="5366682" y="414563"/>
            <a:ext cx="496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FF6600"/>
                </a:solidFill>
              </a:rPr>
              <a:t>?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C35A133-0478-4970-AAF5-DA68EE0F7A5D}"/>
              </a:ext>
            </a:extLst>
          </p:cNvPr>
          <p:cNvSpPr txBox="1"/>
          <p:nvPr/>
        </p:nvSpPr>
        <p:spPr>
          <a:xfrm>
            <a:off x="4824139" y="144000"/>
            <a:ext cx="496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079F0B"/>
                </a:solidFill>
              </a:rPr>
              <a:t>?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D64697B-2CB0-4CDE-8D3B-6D039E325593}"/>
              </a:ext>
            </a:extLst>
          </p:cNvPr>
          <p:cNvSpPr txBox="1"/>
          <p:nvPr/>
        </p:nvSpPr>
        <p:spPr>
          <a:xfrm>
            <a:off x="6032475" y="109201"/>
            <a:ext cx="496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322B968-60F0-4750-BD71-E0504B7806EB}"/>
              </a:ext>
            </a:extLst>
          </p:cNvPr>
          <p:cNvSpPr txBox="1"/>
          <p:nvPr/>
        </p:nvSpPr>
        <p:spPr>
          <a:xfrm>
            <a:off x="7404457" y="144000"/>
            <a:ext cx="496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C7E15E0-7B89-47CD-8B5D-D2BAC06285DA}"/>
              </a:ext>
            </a:extLst>
          </p:cNvPr>
          <p:cNvSpPr txBox="1"/>
          <p:nvPr/>
        </p:nvSpPr>
        <p:spPr>
          <a:xfrm>
            <a:off x="8017482" y="354919"/>
            <a:ext cx="496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FF6600"/>
                </a:solidFill>
              </a:rPr>
              <a:t>?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19DC0D7-FE9C-46B6-A6D4-35FF20FC7EE1}"/>
              </a:ext>
            </a:extLst>
          </p:cNvPr>
          <p:cNvSpPr txBox="1"/>
          <p:nvPr/>
        </p:nvSpPr>
        <p:spPr>
          <a:xfrm>
            <a:off x="4188139" y="279593"/>
            <a:ext cx="496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11" name="Fußzeilenplatzhalter 15">
            <a:extLst>
              <a:ext uri="{FF2B5EF4-FFF2-40B4-BE49-F238E27FC236}">
                <a16:creationId xmlns:a16="http://schemas.microsoft.com/office/drawing/2014/main" id="{F1E7845B-345F-4C10-A05B-92356F0C9089}"/>
              </a:ext>
            </a:extLst>
          </p:cNvPr>
          <p:cNvSpPr txBox="1">
            <a:spLocks/>
          </p:cNvSpPr>
          <p:nvPr/>
        </p:nvSpPr>
        <p:spPr>
          <a:xfrm>
            <a:off x="2725118" y="4942518"/>
            <a:ext cx="5629521" cy="188259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/>
              <a:t>Agentur für Arbeit Ludwigsburg - Berufsberatung - Susanne Steinhart</a:t>
            </a:r>
          </a:p>
        </p:txBody>
      </p:sp>
    </p:spTree>
    <p:extLst>
      <p:ext uri="{BB962C8B-B14F-4D97-AF65-F5344CB8AC3E}">
        <p14:creationId xmlns:p14="http://schemas.microsoft.com/office/powerpoint/2010/main" val="431917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 kreuzen Sie an? </a:t>
            </a:r>
          </a:p>
        </p:txBody>
      </p:sp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90222E70-76AA-4277-975A-C4AD20639C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052475"/>
              </p:ext>
            </p:extLst>
          </p:nvPr>
        </p:nvGraphicFramePr>
        <p:xfrm>
          <a:off x="513674" y="1096500"/>
          <a:ext cx="8383051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8484">
                  <a:extLst>
                    <a:ext uri="{9D8B030D-6E8A-4147-A177-3AD203B41FA5}">
                      <a16:colId xmlns:a16="http://schemas.microsoft.com/office/drawing/2014/main" val="3087899610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3019027416"/>
                    </a:ext>
                  </a:extLst>
                </a:gridCol>
                <a:gridCol w="3933825">
                  <a:extLst>
                    <a:ext uri="{9D8B030D-6E8A-4147-A177-3AD203B41FA5}">
                      <a16:colId xmlns:a16="http://schemas.microsoft.com/office/drawing/2014/main" val="2258798760"/>
                    </a:ext>
                  </a:extLst>
                </a:gridCol>
                <a:gridCol w="398792">
                  <a:extLst>
                    <a:ext uri="{9D8B030D-6E8A-4147-A177-3AD203B41FA5}">
                      <a16:colId xmlns:a16="http://schemas.microsoft.com/office/drawing/2014/main" val="37420704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Weiterführende Schule</a:t>
                      </a:r>
                      <a:endParaRPr lang="de-DE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Duale oder schulische Ausbildung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2935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600" dirty="0"/>
                        <a:t>Mein Kind lernt selbständig und hat gute Noten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>
                          <a:sym typeface="Symbol" panose="05050102010706020507" pitchFamily="18" charset="2"/>
                        </a:rPr>
                        <a:t></a:t>
                      </a:r>
                      <a:endParaRPr lang="de-DE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Mein Kind muss zum Lernen motiviert werden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b="1" dirty="0">
                          <a:sym typeface="Symbol" panose="05050102010706020507" pitchFamily="18" charset="2"/>
                        </a:rPr>
                        <a:t></a:t>
                      </a:r>
                      <a:endParaRPr lang="de-D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827450"/>
                  </a:ext>
                </a:extLst>
              </a:tr>
              <a:tr h="137543">
                <a:tc>
                  <a:txBody>
                    <a:bodyPr/>
                    <a:lstStyle/>
                    <a:p>
                      <a:r>
                        <a:rPr lang="de-DE" sz="1600" dirty="0"/>
                        <a:t>Meinem Kind ist finanzielle Eigenständigkeit noch nicht wichtig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</a:t>
                      </a:r>
                      <a:endParaRPr lang="de-DE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Mein Kind möchte sein eigenes Geld verdienen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b="1" dirty="0">
                          <a:sym typeface="Symbol" panose="05050102010706020507" pitchFamily="18" charset="2"/>
                        </a:rPr>
                        <a:t></a:t>
                      </a:r>
                      <a:endParaRPr lang="de-D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1870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600" dirty="0"/>
                        <a:t>Mein Kind wohnt gern im Elternhaus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</a:t>
                      </a:r>
                      <a:endParaRPr lang="de-DE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Mein Kinde will unabhängig werden und von Zuhause ausziehen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b="1" dirty="0">
                          <a:sym typeface="Symbol" panose="05050102010706020507" pitchFamily="18" charset="2"/>
                        </a:rPr>
                        <a:t></a:t>
                      </a:r>
                      <a:endParaRPr lang="de-D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221166"/>
                  </a:ext>
                </a:extLst>
              </a:tr>
              <a:tr h="118410">
                <a:tc>
                  <a:txBody>
                    <a:bodyPr/>
                    <a:lstStyle/>
                    <a:p>
                      <a:r>
                        <a:rPr lang="de-DE" sz="1600" dirty="0"/>
                        <a:t>Mein Kind möchte sein theoretisches Wissen vertiefen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</a:t>
                      </a:r>
                      <a:endParaRPr lang="de-DE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Mein Kind beschäftigt sich gern mit praktischen Aufgaben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b="1" dirty="0">
                          <a:sym typeface="Symbol" panose="05050102010706020507" pitchFamily="18" charset="2"/>
                        </a:rPr>
                        <a:t></a:t>
                      </a:r>
                      <a:endParaRPr lang="de-D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183299"/>
                  </a:ext>
                </a:extLst>
              </a:tr>
              <a:tr h="204517">
                <a:tc>
                  <a:txBody>
                    <a:bodyPr/>
                    <a:lstStyle/>
                    <a:p>
                      <a:r>
                        <a:rPr lang="de-DE" sz="1600" dirty="0"/>
                        <a:t>Mein Kind möchte einen Beruf ergreifen, für den ein höheren Schulabschluss nötig 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</a:t>
                      </a:r>
                      <a:endParaRPr lang="de-DE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Der Schulabschluss ist für den Wunschberuf ausreichend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b="1" dirty="0">
                          <a:sym typeface="Symbol" panose="05050102010706020507" pitchFamily="18" charset="2"/>
                        </a:rPr>
                        <a:t></a:t>
                      </a:r>
                      <a:endParaRPr lang="de-D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39838"/>
                  </a:ext>
                </a:extLst>
              </a:tr>
            </a:tbl>
          </a:graphicData>
        </a:graphic>
      </p:graphicFrame>
      <p:sp>
        <p:nvSpPr>
          <p:cNvPr id="14" name="Textfeld 13">
            <a:extLst>
              <a:ext uri="{FF2B5EF4-FFF2-40B4-BE49-F238E27FC236}">
                <a16:creationId xmlns:a16="http://schemas.microsoft.com/office/drawing/2014/main" id="{13D85ECA-C9E9-4B73-B926-4395890BC275}"/>
              </a:ext>
            </a:extLst>
          </p:cNvPr>
          <p:cNvSpPr txBox="1"/>
          <p:nvPr/>
        </p:nvSpPr>
        <p:spPr>
          <a:xfrm>
            <a:off x="6738664" y="249114"/>
            <a:ext cx="496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FAB72A4-001D-4C82-B543-C7853B910CFE}"/>
              </a:ext>
            </a:extLst>
          </p:cNvPr>
          <p:cNvSpPr txBox="1"/>
          <p:nvPr/>
        </p:nvSpPr>
        <p:spPr>
          <a:xfrm>
            <a:off x="5366682" y="414563"/>
            <a:ext cx="496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FF6600"/>
                </a:solidFill>
              </a:rPr>
              <a:t>?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C35A133-0478-4970-AAF5-DA68EE0F7A5D}"/>
              </a:ext>
            </a:extLst>
          </p:cNvPr>
          <p:cNvSpPr txBox="1"/>
          <p:nvPr/>
        </p:nvSpPr>
        <p:spPr>
          <a:xfrm>
            <a:off x="4824139" y="144000"/>
            <a:ext cx="496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079F0B"/>
                </a:solidFill>
              </a:rPr>
              <a:t>?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D64697B-2CB0-4CDE-8D3B-6D039E325593}"/>
              </a:ext>
            </a:extLst>
          </p:cNvPr>
          <p:cNvSpPr txBox="1"/>
          <p:nvPr/>
        </p:nvSpPr>
        <p:spPr>
          <a:xfrm>
            <a:off x="6032475" y="109201"/>
            <a:ext cx="496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322B968-60F0-4750-BD71-E0504B7806EB}"/>
              </a:ext>
            </a:extLst>
          </p:cNvPr>
          <p:cNvSpPr txBox="1"/>
          <p:nvPr/>
        </p:nvSpPr>
        <p:spPr>
          <a:xfrm>
            <a:off x="7404457" y="144000"/>
            <a:ext cx="496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C7E15E0-7B89-47CD-8B5D-D2BAC06285DA}"/>
              </a:ext>
            </a:extLst>
          </p:cNvPr>
          <p:cNvSpPr txBox="1"/>
          <p:nvPr/>
        </p:nvSpPr>
        <p:spPr>
          <a:xfrm>
            <a:off x="8017482" y="354919"/>
            <a:ext cx="496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FF6600"/>
                </a:solidFill>
              </a:rPr>
              <a:t>?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19DC0D7-FE9C-46B6-A6D4-35FF20FC7EE1}"/>
              </a:ext>
            </a:extLst>
          </p:cNvPr>
          <p:cNvSpPr txBox="1"/>
          <p:nvPr/>
        </p:nvSpPr>
        <p:spPr>
          <a:xfrm>
            <a:off x="4188139" y="279593"/>
            <a:ext cx="496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11" name="Fußzeilenplatzhalter 15">
            <a:extLst>
              <a:ext uri="{FF2B5EF4-FFF2-40B4-BE49-F238E27FC236}">
                <a16:creationId xmlns:a16="http://schemas.microsoft.com/office/drawing/2014/main" id="{9E2B6E03-EE69-4D26-ABE5-EADFA5587553}"/>
              </a:ext>
            </a:extLst>
          </p:cNvPr>
          <p:cNvSpPr txBox="1">
            <a:spLocks/>
          </p:cNvSpPr>
          <p:nvPr/>
        </p:nvSpPr>
        <p:spPr>
          <a:xfrm>
            <a:off x="2725118" y="4942518"/>
            <a:ext cx="5629521" cy="188259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/>
              <a:t>Agentur für Arbeit Ludwigsburg - Berufsberatung - Susanne Steinhart</a:t>
            </a:r>
          </a:p>
        </p:txBody>
      </p:sp>
    </p:spTree>
    <p:extLst>
      <p:ext uri="{BB962C8B-B14F-4D97-AF65-F5344CB8AC3E}">
        <p14:creationId xmlns:p14="http://schemas.microsoft.com/office/powerpoint/2010/main" val="2011176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509F84A1-4EC6-4998-AFB3-4C29301F2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können Sie als Eltern tun?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7A06F6E8-D7B4-4667-9A55-CBF94F4057BA}"/>
              </a:ext>
            </a:extLst>
          </p:cNvPr>
          <p:cNvGraphicFramePr/>
          <p:nvPr>
            <p:extLst/>
          </p:nvPr>
        </p:nvGraphicFramePr>
        <p:xfrm>
          <a:off x="674077" y="946495"/>
          <a:ext cx="5457092" cy="3968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ußzeilenplatzhalter 15">
            <a:extLst>
              <a:ext uri="{FF2B5EF4-FFF2-40B4-BE49-F238E27FC236}">
                <a16:creationId xmlns:a16="http://schemas.microsoft.com/office/drawing/2014/main" id="{0594308E-FAEE-480C-8C91-A259B6B6ADDD}"/>
              </a:ext>
            </a:extLst>
          </p:cNvPr>
          <p:cNvSpPr txBox="1">
            <a:spLocks/>
          </p:cNvSpPr>
          <p:nvPr/>
        </p:nvSpPr>
        <p:spPr>
          <a:xfrm>
            <a:off x="2725118" y="4942518"/>
            <a:ext cx="5629521" cy="188259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/>
              <a:t>Agentur für Arbeit Ludwigsburg - Berufsberatung - Susanne Steinhart</a:t>
            </a:r>
          </a:p>
        </p:txBody>
      </p:sp>
    </p:spTree>
    <p:extLst>
      <p:ext uri="{BB962C8B-B14F-4D97-AF65-F5344CB8AC3E}">
        <p14:creationId xmlns:p14="http://schemas.microsoft.com/office/powerpoint/2010/main" val="849985278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">
  <a:themeElements>
    <a:clrScheme name="Benutzerdefiniert 2">
      <a:dk1>
        <a:srgbClr val="000000"/>
      </a:dk1>
      <a:lt1>
        <a:sysClr val="window" lastClr="FFFFFF"/>
      </a:lt1>
      <a:dk2>
        <a:srgbClr val="E2001A"/>
      </a:dk2>
      <a:lt2>
        <a:srgbClr val="D8D8D8"/>
      </a:lt2>
      <a:accent1>
        <a:srgbClr val="E2001A"/>
      </a:accent1>
      <a:accent2>
        <a:srgbClr val="464646"/>
      </a:accent2>
      <a:accent3>
        <a:srgbClr val="FF3B52"/>
      </a:accent3>
      <a:accent4>
        <a:srgbClr val="646464"/>
      </a:accent4>
      <a:accent5>
        <a:srgbClr val="FFA3AE"/>
      </a:accent5>
      <a:accent6>
        <a:srgbClr val="A5A5A5"/>
      </a:accent6>
      <a:hlink>
        <a:srgbClr val="004FEE"/>
      </a:hlink>
      <a:folHlink>
        <a:srgbClr val="595959"/>
      </a:folHlink>
    </a:clrScheme>
    <a:fontScheme name="Bundesagentu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2020</Words>
  <Application>Microsoft Office PowerPoint</Application>
  <PresentationFormat>Bildschirmpräsentation (16:9)</PresentationFormat>
  <Paragraphs>315</Paragraphs>
  <Slides>17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5" baseType="lpstr">
      <vt:lpstr>Microsoft YaHei</vt:lpstr>
      <vt:lpstr>Arial</vt:lpstr>
      <vt:lpstr>Arial Black</vt:lpstr>
      <vt:lpstr>Calibri</vt:lpstr>
      <vt:lpstr>Freestyle Script</vt:lpstr>
      <vt:lpstr>Lucida Sans Unicode</vt:lpstr>
      <vt:lpstr>Symbol</vt:lpstr>
      <vt:lpstr>Standard</vt:lpstr>
      <vt:lpstr>Herzlich Willkommen</vt:lpstr>
      <vt:lpstr>Was macht die Berufsberatung?</vt:lpstr>
      <vt:lpstr>Was macht die Berufsberatung hier in Ludwigburg?</vt:lpstr>
      <vt:lpstr>PowerPoint-Präsentation</vt:lpstr>
      <vt:lpstr>PowerPoint-Präsentation</vt:lpstr>
      <vt:lpstr>Was ist nach dem Schulabschluss geplant?</vt:lpstr>
      <vt:lpstr>Wo kreuzen Sie an? </vt:lpstr>
      <vt:lpstr>Wo kreuzen Sie an? </vt:lpstr>
      <vt:lpstr>Was können Sie als Eltern tun?</vt:lpstr>
      <vt:lpstr>Informationsmöglichkeiten</vt:lpstr>
      <vt:lpstr>Informationsmöglichkeiten</vt:lpstr>
      <vt:lpstr>Informationsmöglichkeiten</vt:lpstr>
      <vt:lpstr>PowerPoint-Präsentation</vt:lpstr>
      <vt:lpstr>PowerPoint-Präsentation</vt:lpstr>
      <vt:lpstr>Wichtige Termine –  Realschulschulabschluss in 2023</vt:lpstr>
      <vt:lpstr>Hilfen und Angebote der Berufsberatung  </vt:lpstr>
      <vt:lpstr>So erreichen Sie mich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Rheindenken</dc:creator>
  <cp:lastModifiedBy>Steinhart Susanne</cp:lastModifiedBy>
  <cp:revision>336</cp:revision>
  <dcterms:created xsi:type="dcterms:W3CDTF">2019-05-15T15:08:42Z</dcterms:created>
  <dcterms:modified xsi:type="dcterms:W3CDTF">2021-11-29T09:01:10Z</dcterms:modified>
</cp:coreProperties>
</file>